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7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8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3" r:id="rId5"/>
  </p:sldMasterIdLst>
  <p:notesMasterIdLst>
    <p:notesMasterId r:id="rId16"/>
  </p:notesMasterIdLst>
  <p:handoutMasterIdLst>
    <p:handoutMasterId r:id="rId17"/>
  </p:handoutMasterIdLst>
  <p:sldIdLst>
    <p:sldId id="257" r:id="rId6"/>
    <p:sldId id="373" r:id="rId7"/>
    <p:sldId id="375" r:id="rId8"/>
    <p:sldId id="377" r:id="rId9"/>
    <p:sldId id="378" r:id="rId10"/>
    <p:sldId id="379" r:id="rId11"/>
    <p:sldId id="380" r:id="rId12"/>
    <p:sldId id="381" r:id="rId13"/>
    <p:sldId id="382" r:id="rId14"/>
    <p:sldId id="376" r:id="rId15"/>
  </p:sldIdLst>
  <p:sldSz cx="9144000" cy="6858000" type="screen4x3"/>
  <p:notesSz cx="6797675" cy="9874250"/>
  <p:custDataLst>
    <p:tags r:id="rId18"/>
  </p:custDataLst>
  <p:defaultTextStyle>
    <a:defPPr>
      <a:defRPr lang="en-AU"/>
    </a:defPPr>
    <a:lvl1pPr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3E6F"/>
    <a:srgbClr val="6CB344"/>
    <a:srgbClr val="04030D"/>
    <a:srgbClr val="030206"/>
    <a:srgbClr val="C0C0C0"/>
    <a:srgbClr val="DDDDD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51" d="100"/>
          <a:sy n="51" d="100"/>
        </p:scale>
        <p:origin x="12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60A2B0-504F-468B-8E07-06D4B3E3D122}" type="doc">
      <dgm:prSet loTypeId="urn:microsoft.com/office/officeart/2011/layout/HexagonRadial" loCatId="cycle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E78DEB74-B849-4953-B6D2-2D22BFE3773B}">
      <dgm:prSet phldrT="[Text]" custT="1"/>
      <dgm:spPr>
        <a:xfrm>
          <a:off x="3001742" y="1631125"/>
          <a:ext cx="2073231" cy="1793429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AU" sz="18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TOPIC</a:t>
          </a:r>
        </a:p>
        <a:p>
          <a:r>
            <a:rPr lang="en-AU" sz="8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eg. The Individual &gt; Education and Aspirations</a:t>
          </a:r>
        </a:p>
      </dgm:t>
    </dgm:pt>
    <dgm:pt modelId="{B36743EA-A565-470E-AA4E-581B9D7B8D37}" type="parTrans" cxnId="{DC055AED-1258-4746-9386-3026D4B3C034}">
      <dgm:prSet/>
      <dgm:spPr/>
      <dgm:t>
        <a:bodyPr/>
        <a:lstStyle/>
        <a:p>
          <a:endParaRPr lang="en-AU"/>
        </a:p>
      </dgm:t>
    </dgm:pt>
    <dgm:pt modelId="{F2A0F771-7296-447E-A42B-431DEEDF0165}" type="sibTrans" cxnId="{DC055AED-1258-4746-9386-3026D4B3C034}">
      <dgm:prSet/>
      <dgm:spPr/>
      <dgm:t>
        <a:bodyPr/>
        <a:lstStyle/>
        <a:p>
          <a:endParaRPr lang="en-AU"/>
        </a:p>
      </dgm:t>
    </dgm:pt>
    <dgm:pt modelId="{D8F2F4C4-88FB-4B9D-8D2B-6D52B5FBD053}">
      <dgm:prSet phldrT="[Text]" custT="1"/>
      <dgm:spPr>
        <a:xfrm>
          <a:off x="3192717" y="0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AU" sz="11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1</a:t>
          </a:r>
        </a:p>
        <a:p>
          <a:r>
            <a:rPr lang="en-AU" sz="14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GOALS</a:t>
          </a:r>
        </a:p>
        <a:p>
          <a:r>
            <a:rPr lang="en-AU" sz="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"What knowledge and/or capabilities do I want them to demonstrate in this task?"</a:t>
          </a:r>
        </a:p>
      </dgm:t>
    </dgm:pt>
    <dgm:pt modelId="{DC3CAA3E-594F-4996-AF43-1FBA68508C6E}" type="parTrans" cxnId="{EC4B5812-152E-473F-A8B6-EA71EBDEF6A2}">
      <dgm:prSet/>
      <dgm:spPr/>
      <dgm:t>
        <a:bodyPr/>
        <a:lstStyle/>
        <a:p>
          <a:endParaRPr lang="en-AU"/>
        </a:p>
      </dgm:t>
    </dgm:pt>
    <dgm:pt modelId="{70B6A7E9-FA61-451B-84DD-CE183F67361B}" type="sibTrans" cxnId="{EC4B5812-152E-473F-A8B6-EA71EBDEF6A2}">
      <dgm:prSet/>
      <dgm:spPr/>
      <dgm:t>
        <a:bodyPr/>
        <a:lstStyle/>
        <a:p>
          <a:endParaRPr lang="en-AU"/>
        </a:p>
      </dgm:t>
    </dgm:pt>
    <dgm:pt modelId="{CFD3731C-7843-4F71-ABFB-4F28A5A573DC}">
      <dgm:prSet phldrT="[Text]" custT="1"/>
      <dgm:spPr>
        <a:xfrm>
          <a:off x="4750896" y="904046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291073"/>
                <a:satOff val="-16786"/>
                <a:lumOff val="1726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291073"/>
                <a:satOff val="-16786"/>
                <a:lumOff val="1726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291073"/>
                <a:satOff val="-16786"/>
                <a:lumOff val="172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AU" sz="11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</a:t>
          </a:r>
        </a:p>
        <a:p>
          <a:r>
            <a:rPr lang="en-AU" sz="14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SKILLS</a:t>
          </a:r>
        </a:p>
        <a:p>
          <a:r>
            <a:rPr lang="en-AU" sz="8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"How will they most likely engage with this topic in real life?"</a:t>
          </a:r>
        </a:p>
        <a:p>
          <a:r>
            <a:rPr lang="en-AU" sz="8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eg. speaking, listening</a:t>
          </a:r>
        </a:p>
      </dgm:t>
    </dgm:pt>
    <dgm:pt modelId="{26ED2633-7305-4599-8ED3-B82F55DED1E4}" type="parTrans" cxnId="{E1894DED-8D45-4A6C-93F9-F84F2BF2957B}">
      <dgm:prSet/>
      <dgm:spPr/>
      <dgm:t>
        <a:bodyPr/>
        <a:lstStyle/>
        <a:p>
          <a:endParaRPr lang="en-AU"/>
        </a:p>
      </dgm:t>
    </dgm:pt>
    <dgm:pt modelId="{2282D6CC-8DE4-41FC-8587-5A8540FA926D}" type="sibTrans" cxnId="{E1894DED-8D45-4A6C-93F9-F84F2BF2957B}">
      <dgm:prSet/>
      <dgm:spPr/>
      <dgm:t>
        <a:bodyPr/>
        <a:lstStyle/>
        <a:p>
          <a:endParaRPr lang="en-AU"/>
        </a:p>
      </dgm:t>
    </dgm:pt>
    <dgm:pt modelId="{B17E0DA8-A313-4B91-A379-7BA9FCCE02DB}">
      <dgm:prSet phldrT="[Text]" custT="1"/>
      <dgm:spPr>
        <a:xfrm>
          <a:off x="4750896" y="2681295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582145"/>
                <a:satOff val="-33571"/>
                <a:lumOff val="3451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582145"/>
                <a:satOff val="-33571"/>
                <a:lumOff val="3451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582145"/>
                <a:satOff val="-33571"/>
                <a:lumOff val="345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AU" sz="11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</a:t>
          </a:r>
        </a:p>
        <a:p>
          <a:r>
            <a:rPr lang="en-AU" sz="14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OUTCOMES</a:t>
          </a:r>
        </a:p>
        <a:p>
          <a:r>
            <a:rPr lang="en-AU" sz="8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"Which outcomes from the syllabus best describe what they will be demonstrating in this task?"</a:t>
          </a:r>
        </a:p>
      </dgm:t>
    </dgm:pt>
    <dgm:pt modelId="{20827800-C326-43B1-863C-C66CD32AA46E}" type="parTrans" cxnId="{1E5CF044-EB5F-4795-A09A-BBA236767C5C}">
      <dgm:prSet/>
      <dgm:spPr/>
      <dgm:t>
        <a:bodyPr/>
        <a:lstStyle/>
        <a:p>
          <a:endParaRPr lang="en-AU"/>
        </a:p>
      </dgm:t>
    </dgm:pt>
    <dgm:pt modelId="{E3BB2EB4-4D92-4778-ABBB-41E8E9CF7D38}" type="sibTrans" cxnId="{1E5CF044-EB5F-4795-A09A-BBA236767C5C}">
      <dgm:prSet/>
      <dgm:spPr/>
      <dgm:t>
        <a:bodyPr/>
        <a:lstStyle/>
        <a:p>
          <a:endParaRPr lang="en-AU"/>
        </a:p>
      </dgm:t>
    </dgm:pt>
    <dgm:pt modelId="{BC4399E9-F9A3-4746-85A1-6EADA8DD4B7B}">
      <dgm:prSet phldrT="[Text]" custT="1"/>
      <dgm:spPr>
        <a:xfrm>
          <a:off x="3192717" y="3586353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873218"/>
                <a:satOff val="-50357"/>
                <a:lumOff val="5177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873218"/>
                <a:satOff val="-50357"/>
                <a:lumOff val="5177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873218"/>
                <a:satOff val="-50357"/>
                <a:lumOff val="517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AU" sz="11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4</a:t>
          </a:r>
        </a:p>
        <a:p>
          <a:r>
            <a:rPr lang="en-AU" sz="14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TASK</a:t>
          </a:r>
        </a:p>
        <a:p>
          <a:r>
            <a:rPr lang="en-AU" sz="8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"What can I get them to do that will give them the best opportunity to demonstrate their learning?</a:t>
          </a:r>
        </a:p>
      </dgm:t>
    </dgm:pt>
    <dgm:pt modelId="{9DF3D20A-B4F1-477C-A507-1D8C0D9F277D}" type="parTrans" cxnId="{CEC958BC-EC3D-4671-9995-FF117BA3934F}">
      <dgm:prSet/>
      <dgm:spPr/>
      <dgm:t>
        <a:bodyPr/>
        <a:lstStyle/>
        <a:p>
          <a:endParaRPr lang="en-AU"/>
        </a:p>
      </dgm:t>
    </dgm:pt>
    <dgm:pt modelId="{86FF94A0-3FD4-4660-9294-F77834DAC094}" type="sibTrans" cxnId="{CEC958BC-EC3D-4671-9995-FF117BA3934F}">
      <dgm:prSet/>
      <dgm:spPr/>
      <dgm:t>
        <a:bodyPr/>
        <a:lstStyle/>
        <a:p>
          <a:endParaRPr lang="en-AU"/>
        </a:p>
      </dgm:t>
    </dgm:pt>
    <dgm:pt modelId="{F468AF32-23A2-4EBB-A6DC-ECF04F6DFCCF}">
      <dgm:prSet phldrT="[Text]" custT="1"/>
      <dgm:spPr>
        <a:xfrm>
          <a:off x="1627304" y="2682307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1164290"/>
                <a:satOff val="-67142"/>
                <a:lumOff val="6902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1164290"/>
                <a:satOff val="-67142"/>
                <a:lumOff val="6902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1164290"/>
                <a:satOff val="-67142"/>
                <a:lumOff val="690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AU" sz="11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5</a:t>
          </a:r>
        </a:p>
        <a:p>
          <a:r>
            <a:rPr lang="en-AU" sz="14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MARKING CRITERIA</a:t>
          </a:r>
        </a:p>
        <a:p>
          <a:r>
            <a:rPr lang="en-AU" sz="9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*Refer Step 1 (GOALS)</a:t>
          </a:r>
        </a:p>
        <a:p>
          <a:r>
            <a:rPr lang="en-AU" sz="9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"What do students have to do to achieve success in this task?" </a:t>
          </a:r>
        </a:p>
      </dgm:t>
    </dgm:pt>
    <dgm:pt modelId="{671FF56C-EE2C-4631-8746-F4465903956B}" type="parTrans" cxnId="{2EC641FE-2F40-44B5-AC84-A54B0B720C92}">
      <dgm:prSet/>
      <dgm:spPr/>
      <dgm:t>
        <a:bodyPr/>
        <a:lstStyle/>
        <a:p>
          <a:endParaRPr lang="en-AU"/>
        </a:p>
      </dgm:t>
    </dgm:pt>
    <dgm:pt modelId="{0AD83AC3-411C-4F08-AF26-6C8FD3A97DC3}" type="sibTrans" cxnId="{2EC641FE-2F40-44B5-AC84-A54B0B720C92}">
      <dgm:prSet/>
      <dgm:spPr/>
      <dgm:t>
        <a:bodyPr/>
        <a:lstStyle/>
        <a:p>
          <a:endParaRPr lang="en-AU"/>
        </a:p>
      </dgm:t>
    </dgm:pt>
    <dgm:pt modelId="{4431AE38-489D-434D-9FD5-2F7AE944202A}">
      <dgm:prSet phldrT="[Text]" custT="1"/>
      <dgm:spPr>
        <a:xfrm>
          <a:off x="1627304" y="902023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AU" sz="11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6</a:t>
          </a:r>
        </a:p>
        <a:p>
          <a:r>
            <a:rPr lang="en-AU" sz="14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FEEDBACK AND REFLECTION</a:t>
          </a:r>
        </a:p>
        <a:p>
          <a:r>
            <a:rPr lang="en-AU" sz="9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"How will I feedback to them and what will happen as a result?"</a:t>
          </a:r>
        </a:p>
      </dgm:t>
    </dgm:pt>
    <dgm:pt modelId="{B3126F16-2B74-4ACF-B21A-FEC252E2A302}" type="parTrans" cxnId="{66894BC0-0001-476B-B22A-15FF8180CA51}">
      <dgm:prSet/>
      <dgm:spPr/>
      <dgm:t>
        <a:bodyPr/>
        <a:lstStyle/>
        <a:p>
          <a:endParaRPr lang="en-AU"/>
        </a:p>
      </dgm:t>
    </dgm:pt>
    <dgm:pt modelId="{B74DEEDB-F682-46D0-A3DD-2D179A9CB6D2}" type="sibTrans" cxnId="{66894BC0-0001-476B-B22A-15FF8180CA51}">
      <dgm:prSet/>
      <dgm:spPr/>
      <dgm:t>
        <a:bodyPr/>
        <a:lstStyle/>
        <a:p>
          <a:endParaRPr lang="en-AU"/>
        </a:p>
      </dgm:t>
    </dgm:pt>
    <dgm:pt modelId="{CE68C19E-2417-427D-A5CE-B8229972432A}" type="pres">
      <dgm:prSet presAssocID="{C960A2B0-504F-468B-8E07-06D4B3E3D12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BE8626AC-52A7-4EF5-BA30-73C37AB2EBCC}" type="pres">
      <dgm:prSet presAssocID="{E78DEB74-B849-4953-B6D2-2D22BFE3773B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AU"/>
        </a:p>
      </dgm:t>
    </dgm:pt>
    <dgm:pt modelId="{32498BBB-28EA-4E9C-9B89-6A7FD273A33A}" type="pres">
      <dgm:prSet presAssocID="{D8F2F4C4-88FB-4B9D-8D2B-6D52B5FBD053}" presName="Accent1" presStyleCnt="0"/>
      <dgm:spPr/>
    </dgm:pt>
    <dgm:pt modelId="{4865FE7B-1D40-4A26-AD71-0F813DBB6087}" type="pres">
      <dgm:prSet presAssocID="{D8F2F4C4-88FB-4B9D-8D2B-6D52B5FBD053}" presName="Accent" presStyleLbl="bgShp" presStyleIdx="0" presStyleCnt="6"/>
      <dgm:spPr/>
    </dgm:pt>
    <dgm:pt modelId="{0B9DC1B9-0F03-4440-ADFB-54151C8F2BF7}" type="pres">
      <dgm:prSet presAssocID="{D8F2F4C4-88FB-4B9D-8D2B-6D52B5FBD053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55116CF-5212-474E-9995-CA93FDF281EF}" type="pres">
      <dgm:prSet presAssocID="{CFD3731C-7843-4F71-ABFB-4F28A5A573DC}" presName="Accent2" presStyleCnt="0"/>
      <dgm:spPr/>
    </dgm:pt>
    <dgm:pt modelId="{4FEC17C6-B01E-46E3-97A6-0174F532CC9C}" type="pres">
      <dgm:prSet presAssocID="{CFD3731C-7843-4F71-ABFB-4F28A5A573DC}" presName="Accent" presStyleLbl="bgShp" presStyleIdx="1" presStyleCnt="6"/>
      <dgm:spPr>
        <a:xfrm>
          <a:off x="4299984" y="773090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AU"/>
        </a:p>
      </dgm:t>
    </dgm:pt>
    <dgm:pt modelId="{2EAF401A-2170-48D8-AD58-A3EEA5E10ADC}" type="pres">
      <dgm:prSet presAssocID="{CFD3731C-7843-4F71-ABFB-4F28A5A573DC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BF89E3B-B973-401B-8A2E-63B50350C404}" type="pres">
      <dgm:prSet presAssocID="{B17E0DA8-A313-4B91-A379-7BA9FCCE02DB}" presName="Accent3" presStyleCnt="0"/>
      <dgm:spPr/>
    </dgm:pt>
    <dgm:pt modelId="{A48BC407-A3E3-4E76-84CD-BE50D3A7A757}" type="pres">
      <dgm:prSet presAssocID="{B17E0DA8-A313-4B91-A379-7BA9FCCE02DB}" presName="Accent" presStyleLbl="bgShp" presStyleIdx="2" presStyleCnt="6"/>
      <dgm:spPr>
        <a:xfrm>
          <a:off x="5212900" y="2033092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AU"/>
        </a:p>
      </dgm:t>
    </dgm:pt>
    <dgm:pt modelId="{E0F68C6E-E506-4B49-B095-BD967E2F5781}" type="pres">
      <dgm:prSet presAssocID="{B17E0DA8-A313-4B91-A379-7BA9FCCE02DB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1A63CBC-E99F-40E1-BF97-4E35D4983C60}" type="pres">
      <dgm:prSet presAssocID="{BC4399E9-F9A3-4746-85A1-6EADA8DD4B7B}" presName="Accent4" presStyleCnt="0"/>
      <dgm:spPr/>
    </dgm:pt>
    <dgm:pt modelId="{7A27681E-4701-42D2-9DE5-C6D3C143CDDD}" type="pres">
      <dgm:prSet presAssocID="{BC4399E9-F9A3-4746-85A1-6EADA8DD4B7B}" presName="Accent" presStyleLbl="bgShp" presStyleIdx="3" presStyleCnt="6"/>
      <dgm:spPr>
        <a:xfrm>
          <a:off x="4578730" y="3455398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AU"/>
        </a:p>
      </dgm:t>
    </dgm:pt>
    <dgm:pt modelId="{414A2F01-42F7-49CC-B928-23A33459F807}" type="pres">
      <dgm:prSet presAssocID="{BC4399E9-F9A3-4746-85A1-6EADA8DD4B7B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FFC811-561A-428F-87FB-0FFDE2200E5B}" type="pres">
      <dgm:prSet presAssocID="{F468AF32-23A2-4EBB-A6DC-ECF04F6DFCCF}" presName="Accent5" presStyleCnt="0"/>
      <dgm:spPr/>
    </dgm:pt>
    <dgm:pt modelId="{D4F8A0A6-FD6B-4A50-AF91-44B2A4363DA9}" type="pres">
      <dgm:prSet presAssocID="{F468AF32-23A2-4EBB-A6DC-ECF04F6DFCCF}" presName="Accent" presStyleLbl="bgShp" presStyleIdx="4" presStyleCnt="6"/>
      <dgm:spPr>
        <a:xfrm>
          <a:off x="3005600" y="3603038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AU"/>
        </a:p>
      </dgm:t>
    </dgm:pt>
    <dgm:pt modelId="{240BE051-F115-4798-8191-7C201D0851C6}" type="pres">
      <dgm:prSet presAssocID="{F468AF32-23A2-4EBB-A6DC-ECF04F6DFCCF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4CC5C30-8067-4CC5-B97D-6716783BFCBB}" type="pres">
      <dgm:prSet presAssocID="{4431AE38-489D-434D-9FD5-2F7AE944202A}" presName="Accent6" presStyleCnt="0"/>
      <dgm:spPr/>
    </dgm:pt>
    <dgm:pt modelId="{F39D0436-8CED-42F3-8265-51D9815A27B0}" type="pres">
      <dgm:prSet presAssocID="{4431AE38-489D-434D-9FD5-2F7AE944202A}" presName="Accent" presStyleLbl="bgShp" presStyleIdx="5" presStyleCnt="6"/>
      <dgm:spPr>
        <a:xfrm>
          <a:off x="2077734" y="2343542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AU"/>
        </a:p>
      </dgm:t>
    </dgm:pt>
    <dgm:pt modelId="{761EB9CD-4777-4BFB-8359-F9DE96849199}" type="pres">
      <dgm:prSet presAssocID="{4431AE38-489D-434D-9FD5-2F7AE944202A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150F1F2C-3CBF-4FC3-ABA7-503A98EBB43A}" type="presOf" srcId="{B17E0DA8-A313-4B91-A379-7BA9FCCE02DB}" destId="{E0F68C6E-E506-4B49-B095-BD967E2F5781}" srcOrd="0" destOrd="0" presId="urn:microsoft.com/office/officeart/2011/layout/HexagonRadial"/>
    <dgm:cxn modelId="{1FDAFA0E-B87F-4CBA-9F7F-62C0C09D38F4}" type="presOf" srcId="{E78DEB74-B849-4953-B6D2-2D22BFE3773B}" destId="{BE8626AC-52A7-4EF5-BA30-73C37AB2EBCC}" srcOrd="0" destOrd="0" presId="urn:microsoft.com/office/officeart/2011/layout/HexagonRadial"/>
    <dgm:cxn modelId="{F8453E25-485A-43C5-9520-526521C924EE}" type="presOf" srcId="{F468AF32-23A2-4EBB-A6DC-ECF04F6DFCCF}" destId="{240BE051-F115-4798-8191-7C201D0851C6}" srcOrd="0" destOrd="0" presId="urn:microsoft.com/office/officeart/2011/layout/HexagonRadial"/>
    <dgm:cxn modelId="{EC4B5812-152E-473F-A8B6-EA71EBDEF6A2}" srcId="{E78DEB74-B849-4953-B6D2-2D22BFE3773B}" destId="{D8F2F4C4-88FB-4B9D-8D2B-6D52B5FBD053}" srcOrd="0" destOrd="0" parTransId="{DC3CAA3E-594F-4996-AF43-1FBA68508C6E}" sibTransId="{70B6A7E9-FA61-451B-84DD-CE183F67361B}"/>
    <dgm:cxn modelId="{1E5CF044-EB5F-4795-A09A-BBA236767C5C}" srcId="{E78DEB74-B849-4953-B6D2-2D22BFE3773B}" destId="{B17E0DA8-A313-4B91-A379-7BA9FCCE02DB}" srcOrd="2" destOrd="0" parTransId="{20827800-C326-43B1-863C-C66CD32AA46E}" sibTransId="{E3BB2EB4-4D92-4778-ABBB-41E8E9CF7D38}"/>
    <dgm:cxn modelId="{4ACBCCCD-5AFB-486E-AECE-7FAAE68638C0}" type="presOf" srcId="{4431AE38-489D-434D-9FD5-2F7AE944202A}" destId="{761EB9CD-4777-4BFB-8359-F9DE96849199}" srcOrd="0" destOrd="0" presId="urn:microsoft.com/office/officeart/2011/layout/HexagonRadial"/>
    <dgm:cxn modelId="{A25F2C23-249D-46B3-BC1F-236C1C07DEE6}" type="presOf" srcId="{C960A2B0-504F-468B-8E07-06D4B3E3D122}" destId="{CE68C19E-2417-427D-A5CE-B8229972432A}" srcOrd="0" destOrd="0" presId="urn:microsoft.com/office/officeart/2011/layout/HexagonRadial"/>
    <dgm:cxn modelId="{0AB3253C-4138-4D7E-B7A3-BBB0ACE38945}" type="presOf" srcId="{CFD3731C-7843-4F71-ABFB-4F28A5A573DC}" destId="{2EAF401A-2170-48D8-AD58-A3EEA5E10ADC}" srcOrd="0" destOrd="0" presId="urn:microsoft.com/office/officeart/2011/layout/HexagonRadial"/>
    <dgm:cxn modelId="{CEC958BC-EC3D-4671-9995-FF117BA3934F}" srcId="{E78DEB74-B849-4953-B6D2-2D22BFE3773B}" destId="{BC4399E9-F9A3-4746-85A1-6EADA8DD4B7B}" srcOrd="3" destOrd="0" parTransId="{9DF3D20A-B4F1-477C-A507-1D8C0D9F277D}" sibTransId="{86FF94A0-3FD4-4660-9294-F77834DAC094}"/>
    <dgm:cxn modelId="{476823A7-E63C-4013-BD9A-94A94C46F300}" type="presOf" srcId="{D8F2F4C4-88FB-4B9D-8D2B-6D52B5FBD053}" destId="{0B9DC1B9-0F03-4440-ADFB-54151C8F2BF7}" srcOrd="0" destOrd="0" presId="urn:microsoft.com/office/officeart/2011/layout/HexagonRadial"/>
    <dgm:cxn modelId="{66894BC0-0001-476B-B22A-15FF8180CA51}" srcId="{E78DEB74-B849-4953-B6D2-2D22BFE3773B}" destId="{4431AE38-489D-434D-9FD5-2F7AE944202A}" srcOrd="5" destOrd="0" parTransId="{B3126F16-2B74-4ACF-B21A-FEC252E2A302}" sibTransId="{B74DEEDB-F682-46D0-A3DD-2D179A9CB6D2}"/>
    <dgm:cxn modelId="{2EC641FE-2F40-44B5-AC84-A54B0B720C92}" srcId="{E78DEB74-B849-4953-B6D2-2D22BFE3773B}" destId="{F468AF32-23A2-4EBB-A6DC-ECF04F6DFCCF}" srcOrd="4" destOrd="0" parTransId="{671FF56C-EE2C-4631-8746-F4465903956B}" sibTransId="{0AD83AC3-411C-4F08-AF26-6C8FD3A97DC3}"/>
    <dgm:cxn modelId="{0BC2CC61-4242-47DB-9D4B-214FE2437F6E}" type="presOf" srcId="{BC4399E9-F9A3-4746-85A1-6EADA8DD4B7B}" destId="{414A2F01-42F7-49CC-B928-23A33459F807}" srcOrd="0" destOrd="0" presId="urn:microsoft.com/office/officeart/2011/layout/HexagonRadial"/>
    <dgm:cxn modelId="{E1894DED-8D45-4A6C-93F9-F84F2BF2957B}" srcId="{E78DEB74-B849-4953-B6D2-2D22BFE3773B}" destId="{CFD3731C-7843-4F71-ABFB-4F28A5A573DC}" srcOrd="1" destOrd="0" parTransId="{26ED2633-7305-4599-8ED3-B82F55DED1E4}" sibTransId="{2282D6CC-8DE4-41FC-8587-5A8540FA926D}"/>
    <dgm:cxn modelId="{DC055AED-1258-4746-9386-3026D4B3C034}" srcId="{C960A2B0-504F-468B-8E07-06D4B3E3D122}" destId="{E78DEB74-B849-4953-B6D2-2D22BFE3773B}" srcOrd="0" destOrd="0" parTransId="{B36743EA-A565-470E-AA4E-581B9D7B8D37}" sibTransId="{F2A0F771-7296-447E-A42B-431DEEDF0165}"/>
    <dgm:cxn modelId="{F1C6972C-3F75-4FF1-B42E-42E57E9E1CF6}" type="presParOf" srcId="{CE68C19E-2417-427D-A5CE-B8229972432A}" destId="{BE8626AC-52A7-4EF5-BA30-73C37AB2EBCC}" srcOrd="0" destOrd="0" presId="urn:microsoft.com/office/officeart/2011/layout/HexagonRadial"/>
    <dgm:cxn modelId="{E9189563-B88D-4410-AB23-0F68D3050347}" type="presParOf" srcId="{CE68C19E-2417-427D-A5CE-B8229972432A}" destId="{32498BBB-28EA-4E9C-9B89-6A7FD273A33A}" srcOrd="1" destOrd="0" presId="urn:microsoft.com/office/officeart/2011/layout/HexagonRadial"/>
    <dgm:cxn modelId="{44BDA2BA-BE97-44CB-8406-485BE60DD370}" type="presParOf" srcId="{32498BBB-28EA-4E9C-9B89-6A7FD273A33A}" destId="{4865FE7B-1D40-4A26-AD71-0F813DBB6087}" srcOrd="0" destOrd="0" presId="urn:microsoft.com/office/officeart/2011/layout/HexagonRadial"/>
    <dgm:cxn modelId="{6D1D7BBB-5D94-420D-BAD3-FE68CE36C343}" type="presParOf" srcId="{CE68C19E-2417-427D-A5CE-B8229972432A}" destId="{0B9DC1B9-0F03-4440-ADFB-54151C8F2BF7}" srcOrd="2" destOrd="0" presId="urn:microsoft.com/office/officeart/2011/layout/HexagonRadial"/>
    <dgm:cxn modelId="{E7DD97BD-228C-4B59-9EEA-BFA0AE1BE563}" type="presParOf" srcId="{CE68C19E-2417-427D-A5CE-B8229972432A}" destId="{A55116CF-5212-474E-9995-CA93FDF281EF}" srcOrd="3" destOrd="0" presId="urn:microsoft.com/office/officeart/2011/layout/HexagonRadial"/>
    <dgm:cxn modelId="{37A2B69C-F27A-49DF-8DB4-BFAF8124936A}" type="presParOf" srcId="{A55116CF-5212-474E-9995-CA93FDF281EF}" destId="{4FEC17C6-B01E-46E3-97A6-0174F532CC9C}" srcOrd="0" destOrd="0" presId="urn:microsoft.com/office/officeart/2011/layout/HexagonRadial"/>
    <dgm:cxn modelId="{8D19D321-5722-4B7F-ACD7-634F2BBC157B}" type="presParOf" srcId="{CE68C19E-2417-427D-A5CE-B8229972432A}" destId="{2EAF401A-2170-48D8-AD58-A3EEA5E10ADC}" srcOrd="4" destOrd="0" presId="urn:microsoft.com/office/officeart/2011/layout/HexagonRadial"/>
    <dgm:cxn modelId="{5F4CC051-0270-4E38-9CA3-B576A381D0ED}" type="presParOf" srcId="{CE68C19E-2417-427D-A5CE-B8229972432A}" destId="{0BF89E3B-B973-401B-8A2E-63B50350C404}" srcOrd="5" destOrd="0" presId="urn:microsoft.com/office/officeart/2011/layout/HexagonRadial"/>
    <dgm:cxn modelId="{0231B0A5-8D2B-48A7-9A3F-4DFA6A4D8339}" type="presParOf" srcId="{0BF89E3B-B973-401B-8A2E-63B50350C404}" destId="{A48BC407-A3E3-4E76-84CD-BE50D3A7A757}" srcOrd="0" destOrd="0" presId="urn:microsoft.com/office/officeart/2011/layout/HexagonRadial"/>
    <dgm:cxn modelId="{4BB90C7B-D431-4B0C-AA67-E2DA3828EAAB}" type="presParOf" srcId="{CE68C19E-2417-427D-A5CE-B8229972432A}" destId="{E0F68C6E-E506-4B49-B095-BD967E2F5781}" srcOrd="6" destOrd="0" presId="urn:microsoft.com/office/officeart/2011/layout/HexagonRadial"/>
    <dgm:cxn modelId="{B9652101-8DF6-4F16-9B73-765D71C6B3FE}" type="presParOf" srcId="{CE68C19E-2417-427D-A5CE-B8229972432A}" destId="{31A63CBC-E99F-40E1-BF97-4E35D4983C60}" srcOrd="7" destOrd="0" presId="urn:microsoft.com/office/officeart/2011/layout/HexagonRadial"/>
    <dgm:cxn modelId="{4C2649AC-CC25-44DD-8FC5-0312D4F3A910}" type="presParOf" srcId="{31A63CBC-E99F-40E1-BF97-4E35D4983C60}" destId="{7A27681E-4701-42D2-9DE5-C6D3C143CDDD}" srcOrd="0" destOrd="0" presId="urn:microsoft.com/office/officeart/2011/layout/HexagonRadial"/>
    <dgm:cxn modelId="{7DFB7287-72D7-4EEE-A6BB-DA52CF139C7D}" type="presParOf" srcId="{CE68C19E-2417-427D-A5CE-B8229972432A}" destId="{414A2F01-42F7-49CC-B928-23A33459F807}" srcOrd="8" destOrd="0" presId="urn:microsoft.com/office/officeart/2011/layout/HexagonRadial"/>
    <dgm:cxn modelId="{1A29253F-4E3E-415F-AB85-1E5F3B37955A}" type="presParOf" srcId="{CE68C19E-2417-427D-A5CE-B8229972432A}" destId="{F2FFC811-561A-428F-87FB-0FFDE2200E5B}" srcOrd="9" destOrd="0" presId="urn:microsoft.com/office/officeart/2011/layout/HexagonRadial"/>
    <dgm:cxn modelId="{792DD666-ED2A-4EA4-976E-389C718437B9}" type="presParOf" srcId="{F2FFC811-561A-428F-87FB-0FFDE2200E5B}" destId="{D4F8A0A6-FD6B-4A50-AF91-44B2A4363DA9}" srcOrd="0" destOrd="0" presId="urn:microsoft.com/office/officeart/2011/layout/HexagonRadial"/>
    <dgm:cxn modelId="{DA6793F5-FCE3-460E-B769-D6ECA6F6549A}" type="presParOf" srcId="{CE68C19E-2417-427D-A5CE-B8229972432A}" destId="{240BE051-F115-4798-8191-7C201D0851C6}" srcOrd="10" destOrd="0" presId="urn:microsoft.com/office/officeart/2011/layout/HexagonRadial"/>
    <dgm:cxn modelId="{2899C385-3BF7-482D-ABE8-B7D76F6B62E8}" type="presParOf" srcId="{CE68C19E-2417-427D-A5CE-B8229972432A}" destId="{24CC5C30-8067-4CC5-B97D-6716783BFCBB}" srcOrd="11" destOrd="0" presId="urn:microsoft.com/office/officeart/2011/layout/HexagonRadial"/>
    <dgm:cxn modelId="{2E971A7B-6128-42FC-9216-92D7601625A8}" type="presParOf" srcId="{24CC5C30-8067-4CC5-B97D-6716783BFCBB}" destId="{F39D0436-8CED-42F3-8265-51D9815A27B0}" srcOrd="0" destOrd="0" presId="urn:microsoft.com/office/officeart/2011/layout/HexagonRadial"/>
    <dgm:cxn modelId="{D71D9576-CE17-4D17-BAE9-C2105A8BFEA9}" type="presParOf" srcId="{CE68C19E-2417-427D-A5CE-B8229972432A}" destId="{761EB9CD-4777-4BFB-8359-F9DE96849199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D281BD-8249-473E-898B-33DB92442E42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45D8427-E089-4C46-BF35-97911E7434AE}">
      <dgm:prSet phldrT="[Text]" custT="1"/>
      <dgm:spPr/>
      <dgm:t>
        <a:bodyPr/>
        <a:lstStyle/>
        <a:p>
          <a:r>
            <a:rPr lang="en-AU" sz="2400" b="1" u="sng" dirty="0" smtClean="0"/>
            <a:t>STIMULUS</a:t>
          </a:r>
        </a:p>
        <a:p>
          <a:r>
            <a:rPr lang="en-AU" sz="2100" dirty="0" smtClean="0"/>
            <a:t>(audio/visual)</a:t>
          </a:r>
        </a:p>
        <a:p>
          <a:endParaRPr lang="en-AU" sz="2100" dirty="0"/>
        </a:p>
      </dgm:t>
    </dgm:pt>
    <dgm:pt modelId="{1EF10D93-BB2A-49D7-9011-1511ABB112CE}" type="parTrans" cxnId="{A3D352DA-06C0-4F53-8FD0-4E5D6EB291F0}">
      <dgm:prSet/>
      <dgm:spPr/>
      <dgm:t>
        <a:bodyPr/>
        <a:lstStyle/>
        <a:p>
          <a:endParaRPr lang="en-AU"/>
        </a:p>
      </dgm:t>
    </dgm:pt>
    <dgm:pt modelId="{BDA2EE9E-5AD6-4C78-A1C1-5B73442CCC07}" type="sibTrans" cxnId="{A3D352DA-06C0-4F53-8FD0-4E5D6EB291F0}">
      <dgm:prSet/>
      <dgm:spPr/>
      <dgm:t>
        <a:bodyPr/>
        <a:lstStyle/>
        <a:p>
          <a:endParaRPr lang="en-AU"/>
        </a:p>
      </dgm:t>
    </dgm:pt>
    <dgm:pt modelId="{C80E0AF7-1D65-4F9B-82C3-9E6D38E10544}">
      <dgm:prSet phldrT="[Text]"/>
      <dgm:spPr/>
      <dgm:t>
        <a:bodyPr/>
        <a:lstStyle/>
        <a:p>
          <a:r>
            <a:rPr lang="en-AU" dirty="0" smtClean="0"/>
            <a:t>Listening</a:t>
          </a:r>
          <a:endParaRPr lang="en-AU" dirty="0"/>
        </a:p>
      </dgm:t>
    </dgm:pt>
    <dgm:pt modelId="{8C229499-B43F-436C-8708-12F568437FED}" type="parTrans" cxnId="{E976E4BD-0856-479F-B78D-A9098EFFF5B2}">
      <dgm:prSet/>
      <dgm:spPr/>
      <dgm:t>
        <a:bodyPr/>
        <a:lstStyle/>
        <a:p>
          <a:endParaRPr lang="en-AU"/>
        </a:p>
      </dgm:t>
    </dgm:pt>
    <dgm:pt modelId="{425C9C0B-69AB-4582-9AF2-9536BA71415D}" type="sibTrans" cxnId="{E976E4BD-0856-479F-B78D-A9098EFFF5B2}">
      <dgm:prSet/>
      <dgm:spPr/>
      <dgm:t>
        <a:bodyPr/>
        <a:lstStyle/>
        <a:p>
          <a:endParaRPr lang="en-AU"/>
        </a:p>
      </dgm:t>
    </dgm:pt>
    <dgm:pt modelId="{F8D7CAE8-A775-454B-BB90-E74A066AB598}">
      <dgm:prSet phldrT="[Text]"/>
      <dgm:spPr/>
      <dgm:t>
        <a:bodyPr/>
        <a:lstStyle/>
        <a:p>
          <a:r>
            <a:rPr lang="en-AU" dirty="0" smtClean="0"/>
            <a:t>Speaking</a:t>
          </a:r>
          <a:endParaRPr lang="en-AU" dirty="0"/>
        </a:p>
      </dgm:t>
    </dgm:pt>
    <dgm:pt modelId="{66BFF53D-1FC1-478A-8A37-F2E60B32C2E0}" type="parTrans" cxnId="{68F8C541-76AC-4C8B-A8D6-2CDB13997747}">
      <dgm:prSet/>
      <dgm:spPr/>
      <dgm:t>
        <a:bodyPr/>
        <a:lstStyle/>
        <a:p>
          <a:endParaRPr lang="en-AU"/>
        </a:p>
      </dgm:t>
    </dgm:pt>
    <dgm:pt modelId="{E134C9BD-BA53-4638-AB00-681A83ACA52F}" type="sibTrans" cxnId="{68F8C541-76AC-4C8B-A8D6-2CDB13997747}">
      <dgm:prSet/>
      <dgm:spPr/>
      <dgm:t>
        <a:bodyPr/>
        <a:lstStyle/>
        <a:p>
          <a:endParaRPr lang="en-AU"/>
        </a:p>
      </dgm:t>
    </dgm:pt>
    <dgm:pt modelId="{E93814E2-AFAF-4C86-A6EE-1FBC385A15E6}">
      <dgm:prSet phldrT="[Text]"/>
      <dgm:spPr/>
      <dgm:t>
        <a:bodyPr/>
        <a:lstStyle/>
        <a:p>
          <a:r>
            <a:rPr lang="en-AU" dirty="0" smtClean="0"/>
            <a:t>Writing</a:t>
          </a:r>
          <a:endParaRPr lang="en-AU" dirty="0"/>
        </a:p>
      </dgm:t>
    </dgm:pt>
    <dgm:pt modelId="{BA3DBCF5-C7AA-44C4-8CF2-ED8AC97C64DE}" type="parTrans" cxnId="{A44456C8-530C-4209-B03E-9BBFA2C27F9B}">
      <dgm:prSet/>
      <dgm:spPr/>
      <dgm:t>
        <a:bodyPr/>
        <a:lstStyle/>
        <a:p>
          <a:endParaRPr lang="en-AU"/>
        </a:p>
      </dgm:t>
    </dgm:pt>
    <dgm:pt modelId="{4F658106-013E-4205-8564-E92CCA616D0A}" type="sibTrans" cxnId="{A44456C8-530C-4209-B03E-9BBFA2C27F9B}">
      <dgm:prSet/>
      <dgm:spPr/>
      <dgm:t>
        <a:bodyPr/>
        <a:lstStyle/>
        <a:p>
          <a:endParaRPr lang="en-AU"/>
        </a:p>
      </dgm:t>
    </dgm:pt>
    <dgm:pt modelId="{D300CC40-1281-4084-9B9F-8CBB683099FB}">
      <dgm:prSet/>
      <dgm:spPr/>
      <dgm:t>
        <a:bodyPr/>
        <a:lstStyle/>
        <a:p>
          <a:r>
            <a:rPr lang="en-AU" dirty="0" smtClean="0"/>
            <a:t>Tiered comprehension questions</a:t>
          </a:r>
          <a:endParaRPr lang="en-AU" dirty="0"/>
        </a:p>
      </dgm:t>
    </dgm:pt>
    <dgm:pt modelId="{A467E7AA-2322-4116-B12B-54C501A49E3C}" type="parTrans" cxnId="{82992E54-BCF6-4008-8618-D8190C783207}">
      <dgm:prSet/>
      <dgm:spPr/>
      <dgm:t>
        <a:bodyPr/>
        <a:lstStyle/>
        <a:p>
          <a:endParaRPr lang="en-AU"/>
        </a:p>
      </dgm:t>
    </dgm:pt>
    <dgm:pt modelId="{4BCFB0EF-E10B-4EBD-B27E-FFA04EE25D23}" type="sibTrans" cxnId="{82992E54-BCF6-4008-8618-D8190C783207}">
      <dgm:prSet/>
      <dgm:spPr/>
      <dgm:t>
        <a:bodyPr/>
        <a:lstStyle/>
        <a:p>
          <a:endParaRPr lang="en-AU"/>
        </a:p>
      </dgm:t>
    </dgm:pt>
    <dgm:pt modelId="{CCEEED7F-54E6-4CF3-834E-F2DB1B0042BD}">
      <dgm:prSet/>
      <dgm:spPr/>
      <dgm:t>
        <a:bodyPr/>
        <a:lstStyle/>
        <a:p>
          <a:r>
            <a:rPr lang="en-AU" dirty="0" smtClean="0"/>
            <a:t>Individual response to topic matter</a:t>
          </a:r>
          <a:endParaRPr lang="en-AU" dirty="0"/>
        </a:p>
      </dgm:t>
    </dgm:pt>
    <dgm:pt modelId="{38B6D2CA-BB11-4E95-8D85-995F02DEB3D0}" type="parTrans" cxnId="{E8E83C44-CECB-4F3A-8BA5-F382D180EB5C}">
      <dgm:prSet/>
      <dgm:spPr/>
      <dgm:t>
        <a:bodyPr/>
        <a:lstStyle/>
        <a:p>
          <a:endParaRPr lang="en-AU"/>
        </a:p>
      </dgm:t>
    </dgm:pt>
    <dgm:pt modelId="{7C0D8698-5003-498A-8C83-AF6606D49E26}" type="sibTrans" cxnId="{E8E83C44-CECB-4F3A-8BA5-F382D180EB5C}">
      <dgm:prSet/>
      <dgm:spPr/>
      <dgm:t>
        <a:bodyPr/>
        <a:lstStyle/>
        <a:p>
          <a:endParaRPr lang="en-AU"/>
        </a:p>
      </dgm:t>
    </dgm:pt>
    <dgm:pt modelId="{BFE4A921-562A-4E40-8EC6-218A48F6E333}">
      <dgm:prSet/>
      <dgm:spPr/>
      <dgm:t>
        <a:bodyPr/>
        <a:lstStyle/>
        <a:p>
          <a:r>
            <a:rPr lang="en-AU" dirty="0" smtClean="0"/>
            <a:t>Comparison of topic: Australia vs target country</a:t>
          </a:r>
          <a:endParaRPr lang="en-AU" dirty="0"/>
        </a:p>
      </dgm:t>
    </dgm:pt>
    <dgm:pt modelId="{F6B3D230-01EC-4640-9B77-1F997A2CC6BF}" type="parTrans" cxnId="{DD519DCE-A890-4F0A-9030-24E081B9782E}">
      <dgm:prSet/>
      <dgm:spPr/>
      <dgm:t>
        <a:bodyPr/>
        <a:lstStyle/>
        <a:p>
          <a:endParaRPr lang="en-AU"/>
        </a:p>
      </dgm:t>
    </dgm:pt>
    <dgm:pt modelId="{78A216D5-E047-4B95-9142-E2B6E753B533}" type="sibTrans" cxnId="{DD519DCE-A890-4F0A-9030-24E081B9782E}">
      <dgm:prSet/>
      <dgm:spPr/>
      <dgm:t>
        <a:bodyPr/>
        <a:lstStyle/>
        <a:p>
          <a:endParaRPr lang="en-AU"/>
        </a:p>
      </dgm:t>
    </dgm:pt>
    <dgm:pt modelId="{A9527D73-39DE-4C3F-B05D-B36B119E2980}">
      <dgm:prSet/>
      <dgm:spPr/>
      <dgm:t>
        <a:bodyPr/>
        <a:lstStyle/>
        <a:p>
          <a:r>
            <a:rPr lang="en-AU" dirty="0" smtClean="0"/>
            <a:t>Reflection of topic, new perspective, alternate ending, review</a:t>
          </a:r>
          <a:endParaRPr lang="en-AU" dirty="0"/>
        </a:p>
      </dgm:t>
    </dgm:pt>
    <dgm:pt modelId="{B2C0C983-085F-4977-937B-53F93BF831F3}" type="parTrans" cxnId="{A0E4B30E-DEDF-48C7-AC8A-3D3DF79A86F9}">
      <dgm:prSet/>
      <dgm:spPr/>
      <dgm:t>
        <a:bodyPr/>
        <a:lstStyle/>
        <a:p>
          <a:endParaRPr lang="en-AU"/>
        </a:p>
      </dgm:t>
    </dgm:pt>
    <dgm:pt modelId="{F8320FB2-F5ED-407B-BE12-863900CBB70D}" type="sibTrans" cxnId="{A0E4B30E-DEDF-48C7-AC8A-3D3DF79A86F9}">
      <dgm:prSet/>
      <dgm:spPr/>
      <dgm:t>
        <a:bodyPr/>
        <a:lstStyle/>
        <a:p>
          <a:endParaRPr lang="en-AU"/>
        </a:p>
      </dgm:t>
    </dgm:pt>
    <dgm:pt modelId="{89F28E9F-015D-44C2-93C1-E264AFEF1253}" type="pres">
      <dgm:prSet presAssocID="{D1D281BD-8249-473E-898B-33DB92442E42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AU"/>
        </a:p>
      </dgm:t>
    </dgm:pt>
    <dgm:pt modelId="{48685E16-9931-42D9-80B9-EC00BBB27E27}" type="pres">
      <dgm:prSet presAssocID="{A45D8427-E089-4C46-BF35-97911E7434AE}" presName="Parent" presStyleLbl="node1" presStyleIdx="0" presStyleCnt="2">
        <dgm:presLayoutVars>
          <dgm:chMax val="4"/>
          <dgm:chPref val="3"/>
        </dgm:presLayoutVars>
      </dgm:prSet>
      <dgm:spPr/>
      <dgm:t>
        <a:bodyPr/>
        <a:lstStyle/>
        <a:p>
          <a:endParaRPr lang="en-AU"/>
        </a:p>
      </dgm:t>
    </dgm:pt>
    <dgm:pt modelId="{868B5DD2-0232-4751-9A48-00676A7B0CDD}" type="pres">
      <dgm:prSet presAssocID="{C80E0AF7-1D65-4F9B-82C3-9E6D38E10544}" presName="Accent" presStyleLbl="node1" presStyleIdx="1" presStyleCnt="2"/>
      <dgm:spPr/>
    </dgm:pt>
    <dgm:pt modelId="{1EA60DFF-D8D5-43CC-A003-7C2DE9E13687}" type="pres">
      <dgm:prSet presAssocID="{C80E0AF7-1D65-4F9B-82C3-9E6D38E10544}" presName="Image1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E7F364-28BC-40B2-B560-D960459537C3}" type="pres">
      <dgm:prSet presAssocID="{C80E0AF7-1D65-4F9B-82C3-9E6D38E10544}" presName="Child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C439CA2-A4E3-47A0-9273-AC037D6823FC}" type="pres">
      <dgm:prSet presAssocID="{F8D7CAE8-A775-454B-BB90-E74A066AB598}" presName="Image2" presStyleCnt="0"/>
      <dgm:spPr/>
    </dgm:pt>
    <dgm:pt modelId="{B12555C1-E0A0-42F8-A7A1-0D899F4D88F6}" type="pres">
      <dgm:prSet presAssocID="{F8D7CAE8-A775-454B-BB90-E74A066AB598}" presName="Image" presStyleLbl="fgImgPlace1" presStyleIdx="1" presStyleCnt="3" custScaleX="83247" custScaleY="69667" custLinFactNeighborX="-550" custLinFactNeighborY="-74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DA09ECB4-8665-4712-A334-CF06D5DF7B6F}" type="pres">
      <dgm:prSet presAssocID="{F8D7CAE8-A775-454B-BB90-E74A066AB598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98E98AB-B149-4C27-9BCF-9B52B64925F0}" type="pres">
      <dgm:prSet presAssocID="{E93814E2-AFAF-4C86-A6EE-1FBC385A15E6}" presName="Image3" presStyleCnt="0"/>
      <dgm:spPr/>
    </dgm:pt>
    <dgm:pt modelId="{313FA37E-2F77-4F9C-9B2A-B095ADD1B148}" type="pres">
      <dgm:prSet presAssocID="{E93814E2-AFAF-4C86-A6EE-1FBC385A15E6}" presName="Imag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33A9464-2DBD-4A46-A4E6-1A32D959D1FE}" type="pres">
      <dgm:prSet presAssocID="{E93814E2-AFAF-4C86-A6EE-1FBC385A15E6}" presName="Child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68F8C541-76AC-4C8B-A8D6-2CDB13997747}" srcId="{A45D8427-E089-4C46-BF35-97911E7434AE}" destId="{F8D7CAE8-A775-454B-BB90-E74A066AB598}" srcOrd="1" destOrd="0" parTransId="{66BFF53D-1FC1-478A-8A37-F2E60B32C2E0}" sibTransId="{E134C9BD-BA53-4638-AB00-681A83ACA52F}"/>
    <dgm:cxn modelId="{81641475-EB7E-43AC-8D2E-4D336F9A08B3}" type="presOf" srcId="{BFE4A921-562A-4E40-8EC6-218A48F6E333}" destId="{DA09ECB4-8665-4712-A334-CF06D5DF7B6F}" srcOrd="0" destOrd="2" presId="urn:microsoft.com/office/officeart/2011/layout/RadialPictureList"/>
    <dgm:cxn modelId="{B59DD78B-89E5-40E5-9E59-C7AF011C3BDC}" type="presOf" srcId="{CCEEED7F-54E6-4CF3-834E-F2DB1B0042BD}" destId="{DA09ECB4-8665-4712-A334-CF06D5DF7B6F}" srcOrd="0" destOrd="1" presId="urn:microsoft.com/office/officeart/2011/layout/RadialPictureList"/>
    <dgm:cxn modelId="{3C1D0A5B-EAD9-45CC-9F8C-9F4D00E8ED82}" type="presOf" srcId="{C80E0AF7-1D65-4F9B-82C3-9E6D38E10544}" destId="{6FE7F364-28BC-40B2-B560-D960459537C3}" srcOrd="0" destOrd="0" presId="urn:microsoft.com/office/officeart/2011/layout/RadialPictureList"/>
    <dgm:cxn modelId="{E8E83C44-CECB-4F3A-8BA5-F382D180EB5C}" srcId="{F8D7CAE8-A775-454B-BB90-E74A066AB598}" destId="{CCEEED7F-54E6-4CF3-834E-F2DB1B0042BD}" srcOrd="0" destOrd="0" parTransId="{38B6D2CA-BB11-4E95-8D85-995F02DEB3D0}" sibTransId="{7C0D8698-5003-498A-8C83-AF6606D49E26}"/>
    <dgm:cxn modelId="{17E01573-6248-4C42-A715-7130B709B3DE}" type="presOf" srcId="{D300CC40-1281-4084-9B9F-8CBB683099FB}" destId="{6FE7F364-28BC-40B2-B560-D960459537C3}" srcOrd="0" destOrd="1" presId="urn:microsoft.com/office/officeart/2011/layout/RadialPictureList"/>
    <dgm:cxn modelId="{8B681FA9-A235-49F3-9D45-DB02BC35A38B}" type="presOf" srcId="{A9527D73-39DE-4C3F-B05D-B36B119E2980}" destId="{A33A9464-2DBD-4A46-A4E6-1A32D959D1FE}" srcOrd="0" destOrd="1" presId="urn:microsoft.com/office/officeart/2011/layout/RadialPictureList"/>
    <dgm:cxn modelId="{43AA76EC-7AD9-4FD2-A116-4AB7734CAD9E}" type="presOf" srcId="{F8D7CAE8-A775-454B-BB90-E74A066AB598}" destId="{DA09ECB4-8665-4712-A334-CF06D5DF7B6F}" srcOrd="0" destOrd="0" presId="urn:microsoft.com/office/officeart/2011/layout/RadialPictureList"/>
    <dgm:cxn modelId="{E976E4BD-0856-479F-B78D-A9098EFFF5B2}" srcId="{A45D8427-E089-4C46-BF35-97911E7434AE}" destId="{C80E0AF7-1D65-4F9B-82C3-9E6D38E10544}" srcOrd="0" destOrd="0" parTransId="{8C229499-B43F-436C-8708-12F568437FED}" sibTransId="{425C9C0B-69AB-4582-9AF2-9536BA71415D}"/>
    <dgm:cxn modelId="{A0E4B30E-DEDF-48C7-AC8A-3D3DF79A86F9}" srcId="{E93814E2-AFAF-4C86-A6EE-1FBC385A15E6}" destId="{A9527D73-39DE-4C3F-B05D-B36B119E2980}" srcOrd="0" destOrd="0" parTransId="{B2C0C983-085F-4977-937B-53F93BF831F3}" sibTransId="{F8320FB2-F5ED-407B-BE12-863900CBB70D}"/>
    <dgm:cxn modelId="{A44456C8-530C-4209-B03E-9BBFA2C27F9B}" srcId="{A45D8427-E089-4C46-BF35-97911E7434AE}" destId="{E93814E2-AFAF-4C86-A6EE-1FBC385A15E6}" srcOrd="2" destOrd="0" parTransId="{BA3DBCF5-C7AA-44C4-8CF2-ED8AC97C64DE}" sibTransId="{4F658106-013E-4205-8564-E92CCA616D0A}"/>
    <dgm:cxn modelId="{15AEDD6E-E21D-4F4C-BE4D-C6E640557ED7}" type="presOf" srcId="{D1D281BD-8249-473E-898B-33DB92442E42}" destId="{89F28E9F-015D-44C2-93C1-E264AFEF1253}" srcOrd="0" destOrd="0" presId="urn:microsoft.com/office/officeart/2011/layout/RadialPictureList"/>
    <dgm:cxn modelId="{A3D352DA-06C0-4F53-8FD0-4E5D6EB291F0}" srcId="{D1D281BD-8249-473E-898B-33DB92442E42}" destId="{A45D8427-E089-4C46-BF35-97911E7434AE}" srcOrd="0" destOrd="0" parTransId="{1EF10D93-BB2A-49D7-9011-1511ABB112CE}" sibTransId="{BDA2EE9E-5AD6-4C78-A1C1-5B73442CCC07}"/>
    <dgm:cxn modelId="{B775809E-3E41-4F94-BD27-7B0BDC07EEBA}" type="presOf" srcId="{E93814E2-AFAF-4C86-A6EE-1FBC385A15E6}" destId="{A33A9464-2DBD-4A46-A4E6-1A32D959D1FE}" srcOrd="0" destOrd="0" presId="urn:microsoft.com/office/officeart/2011/layout/RadialPictureList"/>
    <dgm:cxn modelId="{B0C9790F-2DD8-4F27-BD14-A64CA9D7E64B}" type="presOf" srcId="{A45D8427-E089-4C46-BF35-97911E7434AE}" destId="{48685E16-9931-42D9-80B9-EC00BBB27E27}" srcOrd="0" destOrd="0" presId="urn:microsoft.com/office/officeart/2011/layout/RadialPictureList"/>
    <dgm:cxn modelId="{82992E54-BCF6-4008-8618-D8190C783207}" srcId="{C80E0AF7-1D65-4F9B-82C3-9E6D38E10544}" destId="{D300CC40-1281-4084-9B9F-8CBB683099FB}" srcOrd="0" destOrd="0" parTransId="{A467E7AA-2322-4116-B12B-54C501A49E3C}" sibTransId="{4BCFB0EF-E10B-4EBD-B27E-FFA04EE25D23}"/>
    <dgm:cxn modelId="{DD519DCE-A890-4F0A-9030-24E081B9782E}" srcId="{F8D7CAE8-A775-454B-BB90-E74A066AB598}" destId="{BFE4A921-562A-4E40-8EC6-218A48F6E333}" srcOrd="1" destOrd="0" parTransId="{F6B3D230-01EC-4640-9B77-1F997A2CC6BF}" sibTransId="{78A216D5-E047-4B95-9142-E2B6E753B533}"/>
    <dgm:cxn modelId="{E5FE3B6C-6467-443C-9D4C-A08D753B4109}" type="presParOf" srcId="{89F28E9F-015D-44C2-93C1-E264AFEF1253}" destId="{48685E16-9931-42D9-80B9-EC00BBB27E27}" srcOrd="0" destOrd="0" presId="urn:microsoft.com/office/officeart/2011/layout/RadialPictureList"/>
    <dgm:cxn modelId="{96FF4F6B-689B-4E18-A1B7-AD7B73A18AD7}" type="presParOf" srcId="{89F28E9F-015D-44C2-93C1-E264AFEF1253}" destId="{868B5DD2-0232-4751-9A48-00676A7B0CDD}" srcOrd="1" destOrd="0" presId="urn:microsoft.com/office/officeart/2011/layout/RadialPictureList"/>
    <dgm:cxn modelId="{A5AF356B-6F40-4281-9284-E4C8A2FD5CC4}" type="presParOf" srcId="{89F28E9F-015D-44C2-93C1-E264AFEF1253}" destId="{1EA60DFF-D8D5-43CC-A003-7C2DE9E13687}" srcOrd="2" destOrd="0" presId="urn:microsoft.com/office/officeart/2011/layout/RadialPictureList"/>
    <dgm:cxn modelId="{3291BF0C-90A0-4C5E-BA34-DCAC2D487511}" type="presParOf" srcId="{89F28E9F-015D-44C2-93C1-E264AFEF1253}" destId="{6FE7F364-28BC-40B2-B560-D960459537C3}" srcOrd="3" destOrd="0" presId="urn:microsoft.com/office/officeart/2011/layout/RadialPictureList"/>
    <dgm:cxn modelId="{CE13748A-DFC1-4785-A4C4-EC1071B76EBE}" type="presParOf" srcId="{89F28E9F-015D-44C2-93C1-E264AFEF1253}" destId="{1C439CA2-A4E3-47A0-9273-AC037D6823FC}" srcOrd="4" destOrd="0" presId="urn:microsoft.com/office/officeart/2011/layout/RadialPictureList"/>
    <dgm:cxn modelId="{328B221F-791A-4EAF-895F-20BBC038A0DB}" type="presParOf" srcId="{1C439CA2-A4E3-47A0-9273-AC037D6823FC}" destId="{B12555C1-E0A0-42F8-A7A1-0D899F4D88F6}" srcOrd="0" destOrd="0" presId="urn:microsoft.com/office/officeart/2011/layout/RadialPictureList"/>
    <dgm:cxn modelId="{B041915A-1609-4086-929B-0662E338A31A}" type="presParOf" srcId="{89F28E9F-015D-44C2-93C1-E264AFEF1253}" destId="{DA09ECB4-8665-4712-A334-CF06D5DF7B6F}" srcOrd="5" destOrd="0" presId="urn:microsoft.com/office/officeart/2011/layout/RadialPictureList"/>
    <dgm:cxn modelId="{9F6BBF3E-9A02-47AE-A26A-BDE4BD52CD21}" type="presParOf" srcId="{89F28E9F-015D-44C2-93C1-E264AFEF1253}" destId="{998E98AB-B149-4C27-9BCF-9B52B64925F0}" srcOrd="6" destOrd="0" presId="urn:microsoft.com/office/officeart/2011/layout/RadialPictureList"/>
    <dgm:cxn modelId="{C4B7E819-F3D6-4659-8FB8-C88335839E22}" type="presParOf" srcId="{998E98AB-B149-4C27-9BCF-9B52B64925F0}" destId="{313FA37E-2F77-4F9C-9B2A-B095ADD1B148}" srcOrd="0" destOrd="0" presId="urn:microsoft.com/office/officeart/2011/layout/RadialPictureList"/>
    <dgm:cxn modelId="{95BBE5E5-C0D6-4E2F-849A-3118DDCD1B11}" type="presParOf" srcId="{89F28E9F-015D-44C2-93C1-E264AFEF1253}" destId="{A33A9464-2DBD-4A46-A4E6-1A32D959D1FE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16AC1D-B235-4F17-B9E3-3E334E076009}" type="doc">
      <dgm:prSet loTypeId="urn:microsoft.com/office/officeart/2005/8/layout/radial4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AU"/>
        </a:p>
      </dgm:t>
    </dgm:pt>
    <dgm:pt modelId="{1D235629-FA20-4C23-8851-49F74139F75E}">
      <dgm:prSet phldrT="[Text]"/>
      <dgm:spPr/>
      <dgm:t>
        <a:bodyPr/>
        <a:lstStyle/>
        <a:p>
          <a:r>
            <a:rPr lang="en-AU" dirty="0" smtClean="0"/>
            <a:t>The Student…</a:t>
          </a:r>
          <a:endParaRPr lang="en-AU" dirty="0"/>
        </a:p>
      </dgm:t>
    </dgm:pt>
    <dgm:pt modelId="{8D877A9E-6DFC-40D5-B23D-91DB885A6EEC}" type="parTrans" cxnId="{96A35C1C-4915-4AF1-BE18-1E5BDC6F0E78}">
      <dgm:prSet/>
      <dgm:spPr/>
      <dgm:t>
        <a:bodyPr/>
        <a:lstStyle/>
        <a:p>
          <a:endParaRPr lang="en-AU"/>
        </a:p>
      </dgm:t>
    </dgm:pt>
    <dgm:pt modelId="{94EC3CC0-6A49-4E9E-9529-69AFF2441EFB}" type="sibTrans" cxnId="{96A35C1C-4915-4AF1-BE18-1E5BDC6F0E78}">
      <dgm:prSet/>
      <dgm:spPr/>
      <dgm:t>
        <a:bodyPr/>
        <a:lstStyle/>
        <a:p>
          <a:endParaRPr lang="en-AU"/>
        </a:p>
      </dgm:t>
    </dgm:pt>
    <dgm:pt modelId="{E1F2F9E0-7B7D-429B-AF23-9CE0D442FD3A}">
      <dgm:prSet phldrT="[Text]"/>
      <dgm:spPr/>
      <dgm:t>
        <a:bodyPr/>
        <a:lstStyle/>
        <a:p>
          <a:r>
            <a:rPr lang="en-AU" dirty="0" smtClean="0"/>
            <a:t>Selects </a:t>
          </a:r>
          <a:r>
            <a:rPr lang="en-AU" i="1" dirty="0" smtClean="0"/>
            <a:t>audio visual clip/s</a:t>
          </a:r>
          <a:r>
            <a:rPr lang="en-AU" dirty="0" smtClean="0"/>
            <a:t> from curated repository</a:t>
          </a:r>
        </a:p>
        <a:p>
          <a:endParaRPr lang="en-AU" dirty="0" smtClean="0"/>
        </a:p>
        <a:p>
          <a:endParaRPr lang="en-AU" dirty="0"/>
        </a:p>
      </dgm:t>
    </dgm:pt>
    <dgm:pt modelId="{D80665A9-0CB0-4A9F-B68A-8208B01598FA}" type="parTrans" cxnId="{6F828E21-EDAD-44EA-A93C-868F8CE02948}">
      <dgm:prSet/>
      <dgm:spPr/>
      <dgm:t>
        <a:bodyPr/>
        <a:lstStyle/>
        <a:p>
          <a:endParaRPr lang="en-AU"/>
        </a:p>
      </dgm:t>
    </dgm:pt>
    <dgm:pt modelId="{042E0FAD-B087-4161-A473-4E7563BDAF1D}" type="sibTrans" cxnId="{6F828E21-EDAD-44EA-A93C-868F8CE02948}">
      <dgm:prSet/>
      <dgm:spPr/>
      <dgm:t>
        <a:bodyPr/>
        <a:lstStyle/>
        <a:p>
          <a:endParaRPr lang="en-AU"/>
        </a:p>
      </dgm:t>
    </dgm:pt>
    <dgm:pt modelId="{03CEAFC9-2E65-4BFF-AEC4-E36D3CEA2E49}">
      <dgm:prSet phldrT="[Text]"/>
      <dgm:spPr/>
      <dgm:t>
        <a:bodyPr/>
        <a:lstStyle/>
        <a:p>
          <a:r>
            <a:rPr lang="en-AU" dirty="0" smtClean="0"/>
            <a:t>Selects </a:t>
          </a:r>
          <a:r>
            <a:rPr lang="en-AU" i="1" dirty="0" smtClean="0"/>
            <a:t>written text/s</a:t>
          </a:r>
          <a:r>
            <a:rPr lang="en-AU" dirty="0" smtClean="0"/>
            <a:t> from curated repository</a:t>
          </a:r>
        </a:p>
        <a:p>
          <a:endParaRPr lang="en-AU" dirty="0" smtClean="0"/>
        </a:p>
        <a:p>
          <a:endParaRPr lang="en-AU" dirty="0"/>
        </a:p>
      </dgm:t>
    </dgm:pt>
    <dgm:pt modelId="{D4A477F7-4D45-4126-A245-59504A90B95E}" type="parTrans" cxnId="{56458C57-F176-4C3C-8287-50E9DA24DF6A}">
      <dgm:prSet/>
      <dgm:spPr/>
      <dgm:t>
        <a:bodyPr/>
        <a:lstStyle/>
        <a:p>
          <a:endParaRPr lang="en-AU"/>
        </a:p>
      </dgm:t>
    </dgm:pt>
    <dgm:pt modelId="{D1554370-69FC-4381-B0E2-0E7E9798EACD}" type="sibTrans" cxnId="{56458C57-F176-4C3C-8287-50E9DA24DF6A}">
      <dgm:prSet/>
      <dgm:spPr/>
      <dgm:t>
        <a:bodyPr/>
        <a:lstStyle/>
        <a:p>
          <a:endParaRPr lang="en-AU"/>
        </a:p>
      </dgm:t>
    </dgm:pt>
    <dgm:pt modelId="{64BF5C46-2F90-4264-BA04-0E87113A877E}">
      <dgm:prSet phldrT="[Text]"/>
      <dgm:spPr/>
      <dgm:t>
        <a:bodyPr/>
        <a:lstStyle/>
        <a:p>
          <a:r>
            <a:rPr lang="en-AU" dirty="0" smtClean="0"/>
            <a:t>Writes an opinion piece in the L2 on the nominated topic, referencing their texts</a:t>
          </a:r>
        </a:p>
        <a:p>
          <a:endParaRPr lang="en-AU" dirty="0"/>
        </a:p>
      </dgm:t>
    </dgm:pt>
    <dgm:pt modelId="{4907FED7-63BA-4B46-8065-E73387624487}" type="parTrans" cxnId="{C20CEAC5-C26F-42E2-AF72-542E3FF82291}">
      <dgm:prSet/>
      <dgm:spPr/>
      <dgm:t>
        <a:bodyPr/>
        <a:lstStyle/>
        <a:p>
          <a:endParaRPr lang="en-AU"/>
        </a:p>
      </dgm:t>
    </dgm:pt>
    <dgm:pt modelId="{160617ED-EA70-499D-9054-561C7FBB239E}" type="sibTrans" cxnId="{C20CEAC5-C26F-42E2-AF72-542E3FF82291}">
      <dgm:prSet/>
      <dgm:spPr/>
      <dgm:t>
        <a:bodyPr/>
        <a:lstStyle/>
        <a:p>
          <a:endParaRPr lang="en-AU"/>
        </a:p>
      </dgm:t>
    </dgm:pt>
    <dgm:pt modelId="{665AA988-4180-4DEA-9BA5-975F3EA64183}" type="pres">
      <dgm:prSet presAssocID="{C216AC1D-B235-4F17-B9E3-3E334E07600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0A1EC4B4-7D0F-4550-85F5-DD3EC5F0A7F4}" type="pres">
      <dgm:prSet presAssocID="{1D235629-FA20-4C23-8851-49F74139F75E}" presName="centerShape" presStyleLbl="node0" presStyleIdx="0" presStyleCnt="1"/>
      <dgm:spPr/>
      <dgm:t>
        <a:bodyPr/>
        <a:lstStyle/>
        <a:p>
          <a:endParaRPr lang="en-AU"/>
        </a:p>
      </dgm:t>
    </dgm:pt>
    <dgm:pt modelId="{B51772C3-8D1D-406D-8515-74EEAB2E7D7B}" type="pres">
      <dgm:prSet presAssocID="{D80665A9-0CB0-4A9F-B68A-8208B01598FA}" presName="parTrans" presStyleLbl="bgSibTrans2D1" presStyleIdx="0" presStyleCnt="3"/>
      <dgm:spPr/>
      <dgm:t>
        <a:bodyPr/>
        <a:lstStyle/>
        <a:p>
          <a:endParaRPr lang="en-AU"/>
        </a:p>
      </dgm:t>
    </dgm:pt>
    <dgm:pt modelId="{49357F8A-F06A-4264-A57C-4680E80232F4}" type="pres">
      <dgm:prSet presAssocID="{E1F2F9E0-7B7D-429B-AF23-9CE0D442FD3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9D96D43-54A1-4DBA-9B9B-7D21A92B3F68}" type="pres">
      <dgm:prSet presAssocID="{D4A477F7-4D45-4126-A245-59504A90B95E}" presName="parTrans" presStyleLbl="bgSibTrans2D1" presStyleIdx="1" presStyleCnt="3"/>
      <dgm:spPr/>
      <dgm:t>
        <a:bodyPr/>
        <a:lstStyle/>
        <a:p>
          <a:endParaRPr lang="en-AU"/>
        </a:p>
      </dgm:t>
    </dgm:pt>
    <dgm:pt modelId="{366B21F1-B12B-4659-B1E5-EA98846ECC01}" type="pres">
      <dgm:prSet presAssocID="{03CEAFC9-2E65-4BFF-AEC4-E36D3CEA2E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F00EDE7-A4A0-4AD8-85A3-10336F764AC7}" type="pres">
      <dgm:prSet presAssocID="{4907FED7-63BA-4B46-8065-E73387624487}" presName="parTrans" presStyleLbl="bgSibTrans2D1" presStyleIdx="2" presStyleCnt="3"/>
      <dgm:spPr/>
      <dgm:t>
        <a:bodyPr/>
        <a:lstStyle/>
        <a:p>
          <a:endParaRPr lang="en-AU"/>
        </a:p>
      </dgm:t>
    </dgm:pt>
    <dgm:pt modelId="{FAD60D6B-1FB4-4DCF-9D29-1FF7E8B359B4}" type="pres">
      <dgm:prSet presAssocID="{64BF5C46-2F90-4264-BA04-0E87113A877E}" presName="node" presStyleLbl="node1" presStyleIdx="2" presStyleCnt="3" custScaleY="12962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2CE073CE-15CF-44A6-BCCA-75C951B60B2D}" type="presOf" srcId="{C216AC1D-B235-4F17-B9E3-3E334E076009}" destId="{665AA988-4180-4DEA-9BA5-975F3EA64183}" srcOrd="0" destOrd="0" presId="urn:microsoft.com/office/officeart/2005/8/layout/radial4"/>
    <dgm:cxn modelId="{E0268D55-1E96-406D-A23A-A8004A16EDAA}" type="presOf" srcId="{D4A477F7-4D45-4126-A245-59504A90B95E}" destId="{19D96D43-54A1-4DBA-9B9B-7D21A92B3F68}" srcOrd="0" destOrd="0" presId="urn:microsoft.com/office/officeart/2005/8/layout/radial4"/>
    <dgm:cxn modelId="{D2FA6525-9165-46D9-BAF3-A7E234D21369}" type="presOf" srcId="{E1F2F9E0-7B7D-429B-AF23-9CE0D442FD3A}" destId="{49357F8A-F06A-4264-A57C-4680E80232F4}" srcOrd="0" destOrd="0" presId="urn:microsoft.com/office/officeart/2005/8/layout/radial4"/>
    <dgm:cxn modelId="{8607ABF4-18C4-470B-AC66-B1E1590431BE}" type="presOf" srcId="{4907FED7-63BA-4B46-8065-E73387624487}" destId="{EF00EDE7-A4A0-4AD8-85A3-10336F764AC7}" srcOrd="0" destOrd="0" presId="urn:microsoft.com/office/officeart/2005/8/layout/radial4"/>
    <dgm:cxn modelId="{04460CBB-C0CD-4E9E-98B8-F2FBC778E6D5}" type="presOf" srcId="{D80665A9-0CB0-4A9F-B68A-8208B01598FA}" destId="{B51772C3-8D1D-406D-8515-74EEAB2E7D7B}" srcOrd="0" destOrd="0" presId="urn:microsoft.com/office/officeart/2005/8/layout/radial4"/>
    <dgm:cxn modelId="{6F828E21-EDAD-44EA-A93C-868F8CE02948}" srcId="{1D235629-FA20-4C23-8851-49F74139F75E}" destId="{E1F2F9E0-7B7D-429B-AF23-9CE0D442FD3A}" srcOrd="0" destOrd="0" parTransId="{D80665A9-0CB0-4A9F-B68A-8208B01598FA}" sibTransId="{042E0FAD-B087-4161-A473-4E7563BDAF1D}"/>
    <dgm:cxn modelId="{96A35C1C-4915-4AF1-BE18-1E5BDC6F0E78}" srcId="{C216AC1D-B235-4F17-B9E3-3E334E076009}" destId="{1D235629-FA20-4C23-8851-49F74139F75E}" srcOrd="0" destOrd="0" parTransId="{8D877A9E-6DFC-40D5-B23D-91DB885A6EEC}" sibTransId="{94EC3CC0-6A49-4E9E-9529-69AFF2441EFB}"/>
    <dgm:cxn modelId="{DF6FE946-4617-4973-93B8-64F8337A2949}" type="presOf" srcId="{64BF5C46-2F90-4264-BA04-0E87113A877E}" destId="{FAD60D6B-1FB4-4DCF-9D29-1FF7E8B359B4}" srcOrd="0" destOrd="0" presId="urn:microsoft.com/office/officeart/2005/8/layout/radial4"/>
    <dgm:cxn modelId="{C20CEAC5-C26F-42E2-AF72-542E3FF82291}" srcId="{1D235629-FA20-4C23-8851-49F74139F75E}" destId="{64BF5C46-2F90-4264-BA04-0E87113A877E}" srcOrd="2" destOrd="0" parTransId="{4907FED7-63BA-4B46-8065-E73387624487}" sibTransId="{160617ED-EA70-499D-9054-561C7FBB239E}"/>
    <dgm:cxn modelId="{1ADB7169-9EBD-4EA3-B48A-851489E4AADB}" type="presOf" srcId="{1D235629-FA20-4C23-8851-49F74139F75E}" destId="{0A1EC4B4-7D0F-4550-85F5-DD3EC5F0A7F4}" srcOrd="0" destOrd="0" presId="urn:microsoft.com/office/officeart/2005/8/layout/radial4"/>
    <dgm:cxn modelId="{56458C57-F176-4C3C-8287-50E9DA24DF6A}" srcId="{1D235629-FA20-4C23-8851-49F74139F75E}" destId="{03CEAFC9-2E65-4BFF-AEC4-E36D3CEA2E49}" srcOrd="1" destOrd="0" parTransId="{D4A477F7-4D45-4126-A245-59504A90B95E}" sibTransId="{D1554370-69FC-4381-B0E2-0E7E9798EACD}"/>
    <dgm:cxn modelId="{8A5FBCED-1AC3-4C4F-861F-B23E6A0FFCC2}" type="presOf" srcId="{03CEAFC9-2E65-4BFF-AEC4-E36D3CEA2E49}" destId="{366B21F1-B12B-4659-B1E5-EA98846ECC01}" srcOrd="0" destOrd="0" presId="urn:microsoft.com/office/officeart/2005/8/layout/radial4"/>
    <dgm:cxn modelId="{E1827060-7037-40BD-8F9B-2F60BCF98737}" type="presParOf" srcId="{665AA988-4180-4DEA-9BA5-975F3EA64183}" destId="{0A1EC4B4-7D0F-4550-85F5-DD3EC5F0A7F4}" srcOrd="0" destOrd="0" presId="urn:microsoft.com/office/officeart/2005/8/layout/radial4"/>
    <dgm:cxn modelId="{12F53CFC-9762-4320-BC97-124F22E8E017}" type="presParOf" srcId="{665AA988-4180-4DEA-9BA5-975F3EA64183}" destId="{B51772C3-8D1D-406D-8515-74EEAB2E7D7B}" srcOrd="1" destOrd="0" presId="urn:microsoft.com/office/officeart/2005/8/layout/radial4"/>
    <dgm:cxn modelId="{F9FDA013-D4BC-46F9-BB0D-0EB002D5C536}" type="presParOf" srcId="{665AA988-4180-4DEA-9BA5-975F3EA64183}" destId="{49357F8A-F06A-4264-A57C-4680E80232F4}" srcOrd="2" destOrd="0" presId="urn:microsoft.com/office/officeart/2005/8/layout/radial4"/>
    <dgm:cxn modelId="{7B396CC7-0A7C-482D-84AB-CCCD27818097}" type="presParOf" srcId="{665AA988-4180-4DEA-9BA5-975F3EA64183}" destId="{19D96D43-54A1-4DBA-9B9B-7D21A92B3F68}" srcOrd="3" destOrd="0" presId="urn:microsoft.com/office/officeart/2005/8/layout/radial4"/>
    <dgm:cxn modelId="{D7657A94-CD04-4406-8D25-32009FF16138}" type="presParOf" srcId="{665AA988-4180-4DEA-9BA5-975F3EA64183}" destId="{366B21F1-B12B-4659-B1E5-EA98846ECC01}" srcOrd="4" destOrd="0" presId="urn:microsoft.com/office/officeart/2005/8/layout/radial4"/>
    <dgm:cxn modelId="{34539E34-9143-4BA9-8E6D-DF323FE76784}" type="presParOf" srcId="{665AA988-4180-4DEA-9BA5-975F3EA64183}" destId="{EF00EDE7-A4A0-4AD8-85A3-10336F764AC7}" srcOrd="5" destOrd="0" presId="urn:microsoft.com/office/officeart/2005/8/layout/radial4"/>
    <dgm:cxn modelId="{5EB70137-66BB-41E8-B9C0-591A9A715AE4}" type="presParOf" srcId="{665AA988-4180-4DEA-9BA5-975F3EA64183}" destId="{FAD60D6B-1FB4-4DCF-9D29-1FF7E8B359B4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AA1A11-96C2-4541-9090-CD6A4F2E76C2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AU"/>
        </a:p>
      </dgm:t>
    </dgm:pt>
    <dgm:pt modelId="{522E0D50-F552-4DF7-85E8-C8AE1FDDE886}">
      <dgm:prSet phldrT="[Text]"/>
      <dgm:spPr/>
      <dgm:t>
        <a:bodyPr/>
        <a:lstStyle/>
        <a:p>
          <a:r>
            <a:rPr lang="en-AU" dirty="0" smtClean="0"/>
            <a:t>Multiple comprehension texts over life of unit</a:t>
          </a:r>
          <a:endParaRPr lang="en-AU" dirty="0"/>
        </a:p>
      </dgm:t>
    </dgm:pt>
    <dgm:pt modelId="{99F80433-A9AA-47E0-9A68-C437B02DAB0D}" type="parTrans" cxnId="{18BAEB0E-E37B-4884-AC9B-AD05D561B7A9}">
      <dgm:prSet/>
      <dgm:spPr/>
      <dgm:t>
        <a:bodyPr/>
        <a:lstStyle/>
        <a:p>
          <a:endParaRPr lang="en-AU"/>
        </a:p>
      </dgm:t>
    </dgm:pt>
    <dgm:pt modelId="{FD08E218-8BB4-4C54-99A4-F9C622EEBED2}" type="sibTrans" cxnId="{18BAEB0E-E37B-4884-AC9B-AD05D561B7A9}">
      <dgm:prSet/>
      <dgm:spPr/>
      <dgm:t>
        <a:bodyPr/>
        <a:lstStyle/>
        <a:p>
          <a:endParaRPr lang="en-AU"/>
        </a:p>
      </dgm:t>
    </dgm:pt>
    <dgm:pt modelId="{EB3221CB-19E9-4DF6-BE0E-CA7577773316}">
      <dgm:prSet phldrT="[Text]"/>
      <dgm:spPr/>
      <dgm:t>
        <a:bodyPr/>
        <a:lstStyle/>
        <a:p>
          <a:r>
            <a:rPr lang="en-AU" dirty="0" smtClean="0"/>
            <a:t>Tiered comprehension questions (Knowledge, Analysis, Evaluation)</a:t>
          </a:r>
          <a:endParaRPr lang="en-AU" dirty="0"/>
        </a:p>
      </dgm:t>
    </dgm:pt>
    <dgm:pt modelId="{3E733631-E95D-4FFB-80C5-D6128B884310}" type="parTrans" cxnId="{62BFEE17-2929-412E-A60F-5B4F16BED116}">
      <dgm:prSet/>
      <dgm:spPr/>
      <dgm:t>
        <a:bodyPr/>
        <a:lstStyle/>
        <a:p>
          <a:endParaRPr lang="en-AU"/>
        </a:p>
      </dgm:t>
    </dgm:pt>
    <dgm:pt modelId="{CD71CDB8-86CF-416E-B481-0211EE7AFB24}" type="sibTrans" cxnId="{62BFEE17-2929-412E-A60F-5B4F16BED116}">
      <dgm:prSet/>
      <dgm:spPr/>
      <dgm:t>
        <a:bodyPr/>
        <a:lstStyle/>
        <a:p>
          <a:endParaRPr lang="en-AU"/>
        </a:p>
      </dgm:t>
    </dgm:pt>
    <dgm:pt modelId="{4A765FEA-55AA-49B3-98B1-7736044BE412}">
      <dgm:prSet phldrT="[Text]"/>
      <dgm:spPr/>
      <dgm:t>
        <a:bodyPr/>
        <a:lstStyle/>
        <a:p>
          <a:r>
            <a:rPr lang="en-AU" dirty="0" smtClean="0"/>
            <a:t>Written synthesis of all texts</a:t>
          </a:r>
          <a:endParaRPr lang="en-AU" dirty="0"/>
        </a:p>
      </dgm:t>
    </dgm:pt>
    <dgm:pt modelId="{6666E891-84EA-4CE4-B69C-A92E4852F13F}" type="parTrans" cxnId="{93145661-61CA-4198-B270-AA748BC9CBB5}">
      <dgm:prSet/>
      <dgm:spPr/>
      <dgm:t>
        <a:bodyPr/>
        <a:lstStyle/>
        <a:p>
          <a:endParaRPr lang="en-AU"/>
        </a:p>
      </dgm:t>
    </dgm:pt>
    <dgm:pt modelId="{B823A9E2-36D7-4E9E-8EA2-5674956375F9}" type="sibTrans" cxnId="{93145661-61CA-4198-B270-AA748BC9CBB5}">
      <dgm:prSet/>
      <dgm:spPr/>
      <dgm:t>
        <a:bodyPr/>
        <a:lstStyle/>
        <a:p>
          <a:endParaRPr lang="en-AU"/>
        </a:p>
      </dgm:t>
    </dgm:pt>
    <dgm:pt modelId="{0A7BDF02-FCEE-4949-B301-566F19344F77}">
      <dgm:prSet phldrT="[Text]"/>
      <dgm:spPr/>
      <dgm:t>
        <a:bodyPr/>
        <a:lstStyle/>
        <a:p>
          <a:r>
            <a:rPr lang="en-AU" dirty="0" smtClean="0"/>
            <a:t>In English or L2</a:t>
          </a:r>
          <a:endParaRPr lang="en-AU" dirty="0"/>
        </a:p>
      </dgm:t>
    </dgm:pt>
    <dgm:pt modelId="{28E496A3-0C86-44D0-8C85-8161C40ADB95}" type="parTrans" cxnId="{08C95107-E1F7-487D-8818-F1504518BCA2}">
      <dgm:prSet/>
      <dgm:spPr/>
      <dgm:t>
        <a:bodyPr/>
        <a:lstStyle/>
        <a:p>
          <a:endParaRPr lang="en-AU"/>
        </a:p>
      </dgm:t>
    </dgm:pt>
    <dgm:pt modelId="{4BE6A5A8-5D4C-4B5A-96B7-ED90CEBBEC58}" type="sibTrans" cxnId="{08C95107-E1F7-487D-8818-F1504518BCA2}">
      <dgm:prSet/>
      <dgm:spPr/>
      <dgm:t>
        <a:bodyPr/>
        <a:lstStyle/>
        <a:p>
          <a:endParaRPr lang="en-AU"/>
        </a:p>
      </dgm:t>
    </dgm:pt>
    <dgm:pt modelId="{C9008C81-6C35-4693-A315-379EE01DE06C}">
      <dgm:prSet phldrT="[Text]"/>
      <dgm:spPr/>
      <dgm:t>
        <a:bodyPr/>
        <a:lstStyle/>
        <a:p>
          <a:r>
            <a:rPr lang="en-AU" dirty="0" smtClean="0"/>
            <a:t>3 minute speech: compare/contrast topic in Australia vs L2 country</a:t>
          </a:r>
          <a:endParaRPr lang="en-AU" dirty="0"/>
        </a:p>
      </dgm:t>
    </dgm:pt>
    <dgm:pt modelId="{1535FE09-F858-4D14-BBB3-B1564BB46A59}" type="parTrans" cxnId="{F1999C69-A4A7-4952-B38C-CC3FD155F8DE}">
      <dgm:prSet/>
      <dgm:spPr/>
      <dgm:t>
        <a:bodyPr/>
        <a:lstStyle/>
        <a:p>
          <a:endParaRPr lang="en-AU"/>
        </a:p>
      </dgm:t>
    </dgm:pt>
    <dgm:pt modelId="{060BB060-1334-4A20-94E3-A9D1F0868D06}" type="sibTrans" cxnId="{F1999C69-A4A7-4952-B38C-CC3FD155F8DE}">
      <dgm:prSet/>
      <dgm:spPr/>
      <dgm:t>
        <a:bodyPr/>
        <a:lstStyle/>
        <a:p>
          <a:endParaRPr lang="en-AU"/>
        </a:p>
      </dgm:t>
    </dgm:pt>
    <dgm:pt modelId="{7E821B9A-6C43-4F8F-82FC-ABF41518D768}">
      <dgm:prSet phldrT="[Text]" custT="1"/>
      <dgm:spPr/>
      <dgm:t>
        <a:bodyPr/>
        <a:lstStyle/>
        <a:p>
          <a:r>
            <a:rPr lang="en-AU" sz="1300" dirty="0" smtClean="0"/>
            <a:t>Student can choose format</a:t>
          </a:r>
          <a:endParaRPr lang="en-AU" sz="1300" dirty="0"/>
        </a:p>
      </dgm:t>
    </dgm:pt>
    <dgm:pt modelId="{52563E01-7084-42E2-9C14-1628CAC7C8E5}" type="parTrans" cxnId="{5EB5C190-769E-4CCD-85E0-B3955D2BA944}">
      <dgm:prSet/>
      <dgm:spPr/>
      <dgm:t>
        <a:bodyPr/>
        <a:lstStyle/>
        <a:p>
          <a:endParaRPr lang="en-AU"/>
        </a:p>
      </dgm:t>
    </dgm:pt>
    <dgm:pt modelId="{F21467C9-6D94-4C98-9558-C9F58B2B167B}" type="sibTrans" cxnId="{5EB5C190-769E-4CCD-85E0-B3955D2BA944}">
      <dgm:prSet/>
      <dgm:spPr/>
      <dgm:t>
        <a:bodyPr/>
        <a:lstStyle/>
        <a:p>
          <a:endParaRPr lang="en-AU"/>
        </a:p>
      </dgm:t>
    </dgm:pt>
    <dgm:pt modelId="{F9298305-5A9A-4237-9DA5-45445873374D}">
      <dgm:prSet phldrT="[Text]"/>
      <dgm:spPr/>
      <dgm:t>
        <a:bodyPr/>
        <a:lstStyle/>
        <a:p>
          <a:r>
            <a:rPr lang="en-AU" dirty="0" smtClean="0"/>
            <a:t>In class or take-home task</a:t>
          </a:r>
          <a:endParaRPr lang="en-AU" dirty="0"/>
        </a:p>
      </dgm:t>
    </dgm:pt>
    <dgm:pt modelId="{C2F66247-D0B4-4D34-BEE1-2F9979B8460C}" type="parTrans" cxnId="{9DB8B1BA-D21E-4765-92A3-6BEC9E974A3C}">
      <dgm:prSet/>
      <dgm:spPr/>
      <dgm:t>
        <a:bodyPr/>
        <a:lstStyle/>
        <a:p>
          <a:endParaRPr lang="en-AU"/>
        </a:p>
      </dgm:t>
    </dgm:pt>
    <dgm:pt modelId="{D3DA7C82-2845-4E4F-8BF3-E090C1260DDB}" type="sibTrans" cxnId="{9DB8B1BA-D21E-4765-92A3-6BEC9E974A3C}">
      <dgm:prSet/>
      <dgm:spPr/>
      <dgm:t>
        <a:bodyPr/>
        <a:lstStyle/>
        <a:p>
          <a:endParaRPr lang="en-AU"/>
        </a:p>
      </dgm:t>
    </dgm:pt>
    <dgm:pt modelId="{5D1150E6-AE7C-4F3F-9CB3-9E5F667442A0}" type="pres">
      <dgm:prSet presAssocID="{72AA1A11-96C2-4541-9090-CD6A4F2E76C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AE5FA9F1-EAA2-4ABC-97C9-72F14BB224E1}" type="pres">
      <dgm:prSet presAssocID="{522E0D50-F552-4DF7-85E8-C8AE1FDDE886}" presName="composite" presStyleCnt="0"/>
      <dgm:spPr/>
    </dgm:pt>
    <dgm:pt modelId="{F6BB3054-190D-4D37-B9D7-C538DCA1FE10}" type="pres">
      <dgm:prSet presAssocID="{522E0D50-F552-4DF7-85E8-C8AE1FDDE886}" presName="bentUpArrow1" presStyleLbl="alignImgPlace1" presStyleIdx="0" presStyleCnt="2"/>
      <dgm:spPr/>
    </dgm:pt>
    <dgm:pt modelId="{2257DC88-4A08-4C55-A30C-23D8A998B5FD}" type="pres">
      <dgm:prSet presAssocID="{522E0D50-F552-4DF7-85E8-C8AE1FDDE886}" presName="ParentText" presStyleLbl="node1" presStyleIdx="0" presStyleCnt="3" custLinFactNeighborX="3835" custLinFactNeighborY="-46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57E7112-23E3-4513-8470-3C44B9CDC4BF}" type="pres">
      <dgm:prSet presAssocID="{522E0D50-F552-4DF7-85E8-C8AE1FDDE886}" presName="ChildText" presStyleLbl="revTx" presStyleIdx="0" presStyleCnt="3" custScaleX="306574" custLinFactX="22184" custLinFactNeighborX="100000" custLinFactNeighborY="5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44BEACF-CE3A-4178-AD6A-9C7336418683}" type="pres">
      <dgm:prSet presAssocID="{FD08E218-8BB4-4C54-99A4-F9C622EEBED2}" presName="sibTrans" presStyleCnt="0"/>
      <dgm:spPr/>
    </dgm:pt>
    <dgm:pt modelId="{91F49892-C370-466E-BE66-3E8180AC13DD}" type="pres">
      <dgm:prSet presAssocID="{4A765FEA-55AA-49B3-98B1-7736044BE412}" presName="composite" presStyleCnt="0"/>
      <dgm:spPr/>
    </dgm:pt>
    <dgm:pt modelId="{E8D1F421-F986-4B20-A714-3E9B5F6493E5}" type="pres">
      <dgm:prSet presAssocID="{4A765FEA-55AA-49B3-98B1-7736044BE412}" presName="bentUpArrow1" presStyleLbl="alignImgPlace1" presStyleIdx="1" presStyleCnt="2"/>
      <dgm:spPr/>
    </dgm:pt>
    <dgm:pt modelId="{20CB55FC-5C60-45B9-9672-7E06F3EDD007}" type="pres">
      <dgm:prSet presAssocID="{4A765FEA-55AA-49B3-98B1-7736044BE41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E2F0D3F-399A-4D40-B0FD-5E0D7DA81E19}" type="pres">
      <dgm:prSet presAssocID="{4A765FEA-55AA-49B3-98B1-7736044BE412}" presName="ChildText" presStyleLbl="revTx" presStyleIdx="1" presStyleCnt="3" custScaleX="184890" custLinFactNeighborX="53922" custLinFactNeighborY="-24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9854803-C9DD-43EB-8278-1785443BA00E}" type="pres">
      <dgm:prSet presAssocID="{B823A9E2-36D7-4E9E-8EA2-5674956375F9}" presName="sibTrans" presStyleCnt="0"/>
      <dgm:spPr/>
    </dgm:pt>
    <dgm:pt modelId="{609A6C91-E372-45ED-A20F-C3EAF711351A}" type="pres">
      <dgm:prSet presAssocID="{C9008C81-6C35-4693-A315-379EE01DE06C}" presName="composite" presStyleCnt="0"/>
      <dgm:spPr/>
    </dgm:pt>
    <dgm:pt modelId="{34CF0A80-7338-46C3-B944-6AEA4EC368E4}" type="pres">
      <dgm:prSet presAssocID="{C9008C81-6C35-4693-A315-379EE01DE06C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45580C2-1BDB-4606-B2B7-DA0B7245A382}" type="pres">
      <dgm:prSet presAssocID="{C9008C81-6C35-4693-A315-379EE01DE06C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62BFEE17-2929-412E-A60F-5B4F16BED116}" srcId="{522E0D50-F552-4DF7-85E8-C8AE1FDDE886}" destId="{EB3221CB-19E9-4DF6-BE0E-CA7577773316}" srcOrd="0" destOrd="0" parTransId="{3E733631-E95D-4FFB-80C5-D6128B884310}" sibTransId="{CD71CDB8-86CF-416E-B481-0211EE7AFB24}"/>
    <dgm:cxn modelId="{9BFE2E90-B186-45CD-B29D-BC1AFE59DA0D}" type="presOf" srcId="{EB3221CB-19E9-4DF6-BE0E-CA7577773316}" destId="{657E7112-23E3-4513-8470-3C44B9CDC4BF}" srcOrd="0" destOrd="0" presId="urn:microsoft.com/office/officeart/2005/8/layout/StepDownProcess"/>
    <dgm:cxn modelId="{9DB8B1BA-D21E-4765-92A3-6BEC9E974A3C}" srcId="{4A765FEA-55AA-49B3-98B1-7736044BE412}" destId="{F9298305-5A9A-4237-9DA5-45445873374D}" srcOrd="1" destOrd="0" parTransId="{C2F66247-D0B4-4D34-BEE1-2F9979B8460C}" sibTransId="{D3DA7C82-2845-4E4F-8BF3-E090C1260DDB}"/>
    <dgm:cxn modelId="{93604A7B-0DFC-40AF-B62E-3170B43BAD2D}" type="presOf" srcId="{4A765FEA-55AA-49B3-98B1-7736044BE412}" destId="{20CB55FC-5C60-45B9-9672-7E06F3EDD007}" srcOrd="0" destOrd="0" presId="urn:microsoft.com/office/officeart/2005/8/layout/StepDownProcess"/>
    <dgm:cxn modelId="{C7CCE16D-0755-4893-B87B-FEB3163C41AE}" type="presOf" srcId="{522E0D50-F552-4DF7-85E8-C8AE1FDDE886}" destId="{2257DC88-4A08-4C55-A30C-23D8A998B5FD}" srcOrd="0" destOrd="0" presId="urn:microsoft.com/office/officeart/2005/8/layout/StepDownProcess"/>
    <dgm:cxn modelId="{C3B8B2C1-5006-45C7-A4F7-C33732458D89}" type="presOf" srcId="{0A7BDF02-FCEE-4949-B301-566F19344F77}" destId="{2E2F0D3F-399A-4D40-B0FD-5E0D7DA81E19}" srcOrd="0" destOrd="0" presId="urn:microsoft.com/office/officeart/2005/8/layout/StepDownProcess"/>
    <dgm:cxn modelId="{18BAEB0E-E37B-4884-AC9B-AD05D561B7A9}" srcId="{72AA1A11-96C2-4541-9090-CD6A4F2E76C2}" destId="{522E0D50-F552-4DF7-85E8-C8AE1FDDE886}" srcOrd="0" destOrd="0" parTransId="{99F80433-A9AA-47E0-9A68-C437B02DAB0D}" sibTransId="{FD08E218-8BB4-4C54-99A4-F9C622EEBED2}"/>
    <dgm:cxn modelId="{F1999C69-A4A7-4952-B38C-CC3FD155F8DE}" srcId="{72AA1A11-96C2-4541-9090-CD6A4F2E76C2}" destId="{C9008C81-6C35-4693-A315-379EE01DE06C}" srcOrd="2" destOrd="0" parTransId="{1535FE09-F858-4D14-BBB3-B1564BB46A59}" sibTransId="{060BB060-1334-4A20-94E3-A9D1F0868D06}"/>
    <dgm:cxn modelId="{08C95107-E1F7-487D-8818-F1504518BCA2}" srcId="{4A765FEA-55AA-49B3-98B1-7736044BE412}" destId="{0A7BDF02-FCEE-4949-B301-566F19344F77}" srcOrd="0" destOrd="0" parTransId="{28E496A3-0C86-44D0-8C85-8161C40ADB95}" sibTransId="{4BE6A5A8-5D4C-4B5A-96B7-ED90CEBBEC58}"/>
    <dgm:cxn modelId="{4E23F768-FD77-4E13-9C3B-F511D47FA455}" type="presOf" srcId="{F9298305-5A9A-4237-9DA5-45445873374D}" destId="{2E2F0D3F-399A-4D40-B0FD-5E0D7DA81E19}" srcOrd="0" destOrd="1" presId="urn:microsoft.com/office/officeart/2005/8/layout/StepDownProcess"/>
    <dgm:cxn modelId="{5EB5C190-769E-4CCD-85E0-B3955D2BA944}" srcId="{C9008C81-6C35-4693-A315-379EE01DE06C}" destId="{7E821B9A-6C43-4F8F-82FC-ABF41518D768}" srcOrd="0" destOrd="0" parTransId="{52563E01-7084-42E2-9C14-1628CAC7C8E5}" sibTransId="{F21467C9-6D94-4C98-9558-C9F58B2B167B}"/>
    <dgm:cxn modelId="{93145661-61CA-4198-B270-AA748BC9CBB5}" srcId="{72AA1A11-96C2-4541-9090-CD6A4F2E76C2}" destId="{4A765FEA-55AA-49B3-98B1-7736044BE412}" srcOrd="1" destOrd="0" parTransId="{6666E891-84EA-4CE4-B69C-A92E4852F13F}" sibTransId="{B823A9E2-36D7-4E9E-8EA2-5674956375F9}"/>
    <dgm:cxn modelId="{849E82CB-38C8-4AB0-B0EF-54722D6B98B0}" type="presOf" srcId="{7E821B9A-6C43-4F8F-82FC-ABF41518D768}" destId="{145580C2-1BDB-4606-B2B7-DA0B7245A382}" srcOrd="0" destOrd="0" presId="urn:microsoft.com/office/officeart/2005/8/layout/StepDownProcess"/>
    <dgm:cxn modelId="{5BED755D-009E-4A6B-8C94-83B2639EAFCC}" type="presOf" srcId="{72AA1A11-96C2-4541-9090-CD6A4F2E76C2}" destId="{5D1150E6-AE7C-4F3F-9CB3-9E5F667442A0}" srcOrd="0" destOrd="0" presId="urn:microsoft.com/office/officeart/2005/8/layout/StepDownProcess"/>
    <dgm:cxn modelId="{277F2D92-9759-453D-B736-86D6F095C7EC}" type="presOf" srcId="{C9008C81-6C35-4693-A315-379EE01DE06C}" destId="{34CF0A80-7338-46C3-B944-6AEA4EC368E4}" srcOrd="0" destOrd="0" presId="urn:microsoft.com/office/officeart/2005/8/layout/StepDownProcess"/>
    <dgm:cxn modelId="{147A2440-8E30-4BCD-BC49-87554BCD2541}" type="presParOf" srcId="{5D1150E6-AE7C-4F3F-9CB3-9E5F667442A0}" destId="{AE5FA9F1-EAA2-4ABC-97C9-72F14BB224E1}" srcOrd="0" destOrd="0" presId="urn:microsoft.com/office/officeart/2005/8/layout/StepDownProcess"/>
    <dgm:cxn modelId="{0346A729-9934-4B5F-BA7C-B69FCE5442E9}" type="presParOf" srcId="{AE5FA9F1-EAA2-4ABC-97C9-72F14BB224E1}" destId="{F6BB3054-190D-4D37-B9D7-C538DCA1FE10}" srcOrd="0" destOrd="0" presId="urn:microsoft.com/office/officeart/2005/8/layout/StepDownProcess"/>
    <dgm:cxn modelId="{ADBF94FB-B3E7-43E8-9442-E84826963B16}" type="presParOf" srcId="{AE5FA9F1-EAA2-4ABC-97C9-72F14BB224E1}" destId="{2257DC88-4A08-4C55-A30C-23D8A998B5FD}" srcOrd="1" destOrd="0" presId="urn:microsoft.com/office/officeart/2005/8/layout/StepDownProcess"/>
    <dgm:cxn modelId="{8B9C4819-C91B-49C3-95AD-41487B1C3ED6}" type="presParOf" srcId="{AE5FA9F1-EAA2-4ABC-97C9-72F14BB224E1}" destId="{657E7112-23E3-4513-8470-3C44B9CDC4BF}" srcOrd="2" destOrd="0" presId="urn:microsoft.com/office/officeart/2005/8/layout/StepDownProcess"/>
    <dgm:cxn modelId="{85A75B6E-6524-467E-A2F9-C69BCA0E5F2B}" type="presParOf" srcId="{5D1150E6-AE7C-4F3F-9CB3-9E5F667442A0}" destId="{844BEACF-CE3A-4178-AD6A-9C7336418683}" srcOrd="1" destOrd="0" presId="urn:microsoft.com/office/officeart/2005/8/layout/StepDownProcess"/>
    <dgm:cxn modelId="{1D1DE623-8E29-4D02-B64E-113AD738C3FD}" type="presParOf" srcId="{5D1150E6-AE7C-4F3F-9CB3-9E5F667442A0}" destId="{91F49892-C370-466E-BE66-3E8180AC13DD}" srcOrd="2" destOrd="0" presId="urn:microsoft.com/office/officeart/2005/8/layout/StepDownProcess"/>
    <dgm:cxn modelId="{1B8921A0-AE02-47A3-8238-DFC908730EB7}" type="presParOf" srcId="{91F49892-C370-466E-BE66-3E8180AC13DD}" destId="{E8D1F421-F986-4B20-A714-3E9B5F6493E5}" srcOrd="0" destOrd="0" presId="urn:microsoft.com/office/officeart/2005/8/layout/StepDownProcess"/>
    <dgm:cxn modelId="{AD4C137D-6DAD-4EF9-930B-FA9DA15A8DE5}" type="presParOf" srcId="{91F49892-C370-466E-BE66-3E8180AC13DD}" destId="{20CB55FC-5C60-45B9-9672-7E06F3EDD007}" srcOrd="1" destOrd="0" presId="urn:microsoft.com/office/officeart/2005/8/layout/StepDownProcess"/>
    <dgm:cxn modelId="{332C49D6-96D6-406F-8F2B-EE6527063159}" type="presParOf" srcId="{91F49892-C370-466E-BE66-3E8180AC13DD}" destId="{2E2F0D3F-399A-4D40-B0FD-5E0D7DA81E19}" srcOrd="2" destOrd="0" presId="urn:microsoft.com/office/officeart/2005/8/layout/StepDownProcess"/>
    <dgm:cxn modelId="{43456E12-016C-4452-B38C-2BEFECC7252D}" type="presParOf" srcId="{5D1150E6-AE7C-4F3F-9CB3-9E5F667442A0}" destId="{39854803-C9DD-43EB-8278-1785443BA00E}" srcOrd="3" destOrd="0" presId="urn:microsoft.com/office/officeart/2005/8/layout/StepDownProcess"/>
    <dgm:cxn modelId="{053198CA-534D-4440-A736-8BF64C59EBA8}" type="presParOf" srcId="{5D1150E6-AE7C-4F3F-9CB3-9E5F667442A0}" destId="{609A6C91-E372-45ED-A20F-C3EAF711351A}" srcOrd="4" destOrd="0" presId="urn:microsoft.com/office/officeart/2005/8/layout/StepDownProcess"/>
    <dgm:cxn modelId="{88C6CDD5-65A6-496A-88B5-C20F0C8DD42F}" type="presParOf" srcId="{609A6C91-E372-45ED-A20F-C3EAF711351A}" destId="{34CF0A80-7338-46C3-B944-6AEA4EC368E4}" srcOrd="0" destOrd="0" presId="urn:microsoft.com/office/officeart/2005/8/layout/StepDownProcess"/>
    <dgm:cxn modelId="{B3229027-D487-4DF5-80F9-A50DD86FF4F8}" type="presParOf" srcId="{609A6C91-E372-45ED-A20F-C3EAF711351A}" destId="{145580C2-1BDB-4606-B2B7-DA0B7245A382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8626AC-52A7-4EF5-BA30-73C37AB2EBCC}">
      <dsp:nvSpPr>
        <dsp:cNvPr id="0" name=""/>
        <dsp:cNvSpPr/>
      </dsp:nvSpPr>
      <dsp:spPr>
        <a:xfrm>
          <a:off x="3001742" y="1631125"/>
          <a:ext cx="2073231" cy="1793429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TOPIC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8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eg. The Individual &gt; Education and Aspirations</a:t>
          </a:r>
        </a:p>
      </dsp:txBody>
      <dsp:txXfrm>
        <a:off x="3345305" y="1928321"/>
        <a:ext cx="1386105" cy="1199037"/>
      </dsp:txXfrm>
    </dsp:sp>
    <dsp:sp modelId="{4FEC17C6-B01E-46E3-97A6-0174F532CC9C}">
      <dsp:nvSpPr>
        <dsp:cNvPr id="0" name=""/>
        <dsp:cNvSpPr/>
      </dsp:nvSpPr>
      <dsp:spPr>
        <a:xfrm>
          <a:off x="4299984" y="773090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9DC1B9-0F03-4440-ADFB-54151C8F2BF7}">
      <dsp:nvSpPr>
        <dsp:cNvPr id="0" name=""/>
        <dsp:cNvSpPr/>
      </dsp:nvSpPr>
      <dsp:spPr>
        <a:xfrm>
          <a:off x="3192717" y="0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1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GOALS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"What knowledge and/or capabilities do I want them to demonstrate in this task?"</a:t>
          </a:r>
        </a:p>
      </dsp:txBody>
      <dsp:txXfrm>
        <a:off x="3474277" y="243583"/>
        <a:ext cx="1135878" cy="982667"/>
      </dsp:txXfrm>
    </dsp:sp>
    <dsp:sp modelId="{A48BC407-A3E3-4E76-84CD-BE50D3A7A757}">
      <dsp:nvSpPr>
        <dsp:cNvPr id="0" name=""/>
        <dsp:cNvSpPr/>
      </dsp:nvSpPr>
      <dsp:spPr>
        <a:xfrm>
          <a:off x="5212900" y="2033092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AF401A-2170-48D8-AD58-A3EEA5E10ADC}">
      <dsp:nvSpPr>
        <dsp:cNvPr id="0" name=""/>
        <dsp:cNvSpPr/>
      </dsp:nvSpPr>
      <dsp:spPr>
        <a:xfrm>
          <a:off x="4750896" y="904046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291073"/>
                <a:satOff val="-16786"/>
                <a:lumOff val="1726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291073"/>
                <a:satOff val="-16786"/>
                <a:lumOff val="1726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291073"/>
                <a:satOff val="-16786"/>
                <a:lumOff val="1726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SKILLS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8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"How will they most likely engage with this topic in real life?"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8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eg. speaking, listening</a:t>
          </a:r>
        </a:p>
      </dsp:txBody>
      <dsp:txXfrm>
        <a:off x="5032456" y="1147629"/>
        <a:ext cx="1135878" cy="982667"/>
      </dsp:txXfrm>
    </dsp:sp>
    <dsp:sp modelId="{7A27681E-4701-42D2-9DE5-C6D3C143CDDD}">
      <dsp:nvSpPr>
        <dsp:cNvPr id="0" name=""/>
        <dsp:cNvSpPr/>
      </dsp:nvSpPr>
      <dsp:spPr>
        <a:xfrm>
          <a:off x="4578730" y="3455398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F68C6E-E506-4B49-B095-BD967E2F5781}">
      <dsp:nvSpPr>
        <dsp:cNvPr id="0" name=""/>
        <dsp:cNvSpPr/>
      </dsp:nvSpPr>
      <dsp:spPr>
        <a:xfrm>
          <a:off x="4750896" y="2681295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582145"/>
                <a:satOff val="-33571"/>
                <a:lumOff val="3451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582145"/>
                <a:satOff val="-33571"/>
                <a:lumOff val="3451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582145"/>
                <a:satOff val="-33571"/>
                <a:lumOff val="345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OUTCOMES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8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"Which outcomes from the syllabus best describe what they will be demonstrating in this task?"</a:t>
          </a:r>
        </a:p>
      </dsp:txBody>
      <dsp:txXfrm>
        <a:off x="5032456" y="2924878"/>
        <a:ext cx="1135878" cy="982667"/>
      </dsp:txXfrm>
    </dsp:sp>
    <dsp:sp modelId="{D4F8A0A6-FD6B-4A50-AF91-44B2A4363DA9}">
      <dsp:nvSpPr>
        <dsp:cNvPr id="0" name=""/>
        <dsp:cNvSpPr/>
      </dsp:nvSpPr>
      <dsp:spPr>
        <a:xfrm>
          <a:off x="3005600" y="3603038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4A2F01-42F7-49CC-B928-23A33459F807}">
      <dsp:nvSpPr>
        <dsp:cNvPr id="0" name=""/>
        <dsp:cNvSpPr/>
      </dsp:nvSpPr>
      <dsp:spPr>
        <a:xfrm>
          <a:off x="3192717" y="3586353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873218"/>
                <a:satOff val="-50357"/>
                <a:lumOff val="5177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873218"/>
                <a:satOff val="-50357"/>
                <a:lumOff val="5177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873218"/>
                <a:satOff val="-50357"/>
                <a:lumOff val="5177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4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TASK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8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"What can I get them to do that will give them the best opportunity to demonstrate their learning?</a:t>
          </a:r>
        </a:p>
      </dsp:txBody>
      <dsp:txXfrm>
        <a:off x="3474277" y="3829936"/>
        <a:ext cx="1135878" cy="982667"/>
      </dsp:txXfrm>
    </dsp:sp>
    <dsp:sp modelId="{F39D0436-8CED-42F3-8265-51D9815A27B0}">
      <dsp:nvSpPr>
        <dsp:cNvPr id="0" name=""/>
        <dsp:cNvSpPr/>
      </dsp:nvSpPr>
      <dsp:spPr>
        <a:xfrm>
          <a:off x="2077734" y="2343542"/>
          <a:ext cx="782224" cy="673989"/>
        </a:xfrm>
        <a:prstGeom prst="hexagon">
          <a:avLst>
            <a:gd name="adj" fmla="val 28900"/>
            <a:gd name="vf" fmla="val 115470"/>
          </a:avLst>
        </a:prstGeom>
        <a:solidFill>
          <a:srgbClr val="ED7D31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40BE051-F115-4798-8191-7C201D0851C6}">
      <dsp:nvSpPr>
        <dsp:cNvPr id="0" name=""/>
        <dsp:cNvSpPr/>
      </dsp:nvSpPr>
      <dsp:spPr>
        <a:xfrm>
          <a:off x="1627304" y="2682307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1164290"/>
                <a:satOff val="-67142"/>
                <a:lumOff val="6902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1164290"/>
                <a:satOff val="-67142"/>
                <a:lumOff val="6902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1164290"/>
                <a:satOff val="-67142"/>
                <a:lumOff val="690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5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MARKING CRITERIA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*Refer Step 1 (GOALS)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"What do students have to do to achieve success in this task?" </a:t>
          </a:r>
        </a:p>
      </dsp:txBody>
      <dsp:txXfrm>
        <a:off x="1908864" y="2925890"/>
        <a:ext cx="1135878" cy="982667"/>
      </dsp:txXfrm>
    </dsp:sp>
    <dsp:sp modelId="{761EB9CD-4777-4BFB-8359-F9DE96849199}">
      <dsp:nvSpPr>
        <dsp:cNvPr id="0" name=""/>
        <dsp:cNvSpPr/>
      </dsp:nvSpPr>
      <dsp:spPr>
        <a:xfrm>
          <a:off x="1627304" y="902023"/>
          <a:ext cx="1698998" cy="146983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ED7D31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6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FEEDBACK AND REFLECTION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"How will I feedback to them and what will happen as a result?"</a:t>
          </a:r>
        </a:p>
      </dsp:txBody>
      <dsp:txXfrm>
        <a:off x="1908864" y="1145606"/>
        <a:ext cx="1135878" cy="9826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85E16-9931-42D9-80B9-EC00BBB27E27}">
      <dsp:nvSpPr>
        <dsp:cNvPr id="0" name=""/>
        <dsp:cNvSpPr/>
      </dsp:nvSpPr>
      <dsp:spPr>
        <a:xfrm>
          <a:off x="1684958" y="1337867"/>
          <a:ext cx="2406120" cy="2406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b="1" u="sng" kern="1200" dirty="0" smtClean="0"/>
            <a:t>STIMULUS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100" kern="1200" dirty="0" smtClean="0"/>
            <a:t>(audio/visual)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100" kern="1200" dirty="0"/>
        </a:p>
      </dsp:txBody>
      <dsp:txXfrm>
        <a:off x="2037326" y="1690253"/>
        <a:ext cx="1701384" cy="1701467"/>
      </dsp:txXfrm>
    </dsp:sp>
    <dsp:sp modelId="{868B5DD2-0232-4751-9A48-00676A7B0CDD}">
      <dsp:nvSpPr>
        <dsp:cNvPr id="0" name=""/>
        <dsp:cNvSpPr/>
      </dsp:nvSpPr>
      <dsp:spPr>
        <a:xfrm>
          <a:off x="444156" y="0"/>
          <a:ext cx="4850341" cy="5056187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A60DFF-D8D5-43CC-A003-7C2DE9E13687}">
      <dsp:nvSpPr>
        <dsp:cNvPr id="0" name=""/>
        <dsp:cNvSpPr/>
      </dsp:nvSpPr>
      <dsp:spPr>
        <a:xfrm>
          <a:off x="4015595" y="426236"/>
          <a:ext cx="1288967" cy="128932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E7F364-28BC-40B2-B560-D960459537C3}">
      <dsp:nvSpPr>
        <dsp:cNvPr id="0" name=""/>
        <dsp:cNvSpPr/>
      </dsp:nvSpPr>
      <dsp:spPr>
        <a:xfrm>
          <a:off x="5402331" y="446966"/>
          <a:ext cx="1725332" cy="1247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AU" sz="1700" kern="1200" dirty="0" smtClean="0"/>
            <a:t>Listening</a:t>
          </a:r>
          <a:endParaRPr lang="en-AU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Tiered comprehension questions</a:t>
          </a:r>
          <a:endParaRPr lang="en-AU" sz="1300" kern="1200" dirty="0"/>
        </a:p>
      </dsp:txBody>
      <dsp:txXfrm>
        <a:off x="5402331" y="446966"/>
        <a:ext cx="1725332" cy="1247866"/>
      </dsp:txXfrm>
    </dsp:sp>
    <dsp:sp modelId="{B12555C1-E0A0-42F8-A7A1-0D899F4D88F6}">
      <dsp:nvSpPr>
        <dsp:cNvPr id="0" name=""/>
        <dsp:cNvSpPr/>
      </dsp:nvSpPr>
      <dsp:spPr>
        <a:xfrm>
          <a:off x="4614666" y="2078963"/>
          <a:ext cx="1073026" cy="89823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9ECB4-8665-4712-A334-CF06D5DF7B6F}">
      <dsp:nvSpPr>
        <dsp:cNvPr id="0" name=""/>
        <dsp:cNvSpPr/>
      </dsp:nvSpPr>
      <dsp:spPr>
        <a:xfrm>
          <a:off x="5907710" y="1911238"/>
          <a:ext cx="1725332" cy="1247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AU" sz="1700" kern="1200" dirty="0" smtClean="0"/>
            <a:t>Speaking</a:t>
          </a:r>
          <a:endParaRPr lang="en-AU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Individual response to topic matter</a:t>
          </a:r>
          <a:endParaRPr lang="en-A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Comparison of topic: Australia vs target country</a:t>
          </a:r>
          <a:endParaRPr lang="en-AU" sz="1300" kern="1200" dirty="0"/>
        </a:p>
      </dsp:txBody>
      <dsp:txXfrm>
        <a:off x="5907710" y="1911238"/>
        <a:ext cx="1725332" cy="1247866"/>
      </dsp:txXfrm>
    </dsp:sp>
    <dsp:sp modelId="{313FA37E-2F77-4F9C-9B2A-B095ADD1B148}">
      <dsp:nvSpPr>
        <dsp:cNvPr id="0" name=""/>
        <dsp:cNvSpPr/>
      </dsp:nvSpPr>
      <dsp:spPr>
        <a:xfrm>
          <a:off x="4015595" y="3380566"/>
          <a:ext cx="1288967" cy="128932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3A9464-2DBD-4A46-A4E6-1A32D959D1FE}">
      <dsp:nvSpPr>
        <dsp:cNvPr id="0" name=""/>
        <dsp:cNvSpPr/>
      </dsp:nvSpPr>
      <dsp:spPr>
        <a:xfrm>
          <a:off x="5402331" y="3406858"/>
          <a:ext cx="1725332" cy="1247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AU" sz="1700" kern="1200" dirty="0" smtClean="0"/>
            <a:t>Writing</a:t>
          </a:r>
          <a:endParaRPr lang="en-AU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Reflection of topic, new perspective, alternate ending, review</a:t>
          </a:r>
          <a:endParaRPr lang="en-AU" sz="1300" kern="1200" dirty="0"/>
        </a:p>
      </dsp:txBody>
      <dsp:txXfrm>
        <a:off x="5402331" y="3406858"/>
        <a:ext cx="1725332" cy="12478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EC4B4-7D0F-4550-85F5-DD3EC5F0A7F4}">
      <dsp:nvSpPr>
        <dsp:cNvPr id="0" name=""/>
        <dsp:cNvSpPr/>
      </dsp:nvSpPr>
      <dsp:spPr>
        <a:xfrm>
          <a:off x="2948178" y="2874747"/>
          <a:ext cx="2180844" cy="218084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600" kern="1200" dirty="0" smtClean="0"/>
            <a:t>The Student…</a:t>
          </a:r>
          <a:endParaRPr lang="en-AU" sz="2600" kern="1200" dirty="0"/>
        </a:p>
      </dsp:txBody>
      <dsp:txXfrm>
        <a:off x="3267555" y="3194124"/>
        <a:ext cx="1542090" cy="1542090"/>
      </dsp:txXfrm>
    </dsp:sp>
    <dsp:sp modelId="{B51772C3-8D1D-406D-8515-74EEAB2E7D7B}">
      <dsp:nvSpPr>
        <dsp:cNvPr id="0" name=""/>
        <dsp:cNvSpPr/>
      </dsp:nvSpPr>
      <dsp:spPr>
        <a:xfrm rot="12900000">
          <a:off x="1295076" y="2410089"/>
          <a:ext cx="1932931" cy="62154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357F8A-F06A-4264-A57C-4680E80232F4}">
      <dsp:nvSpPr>
        <dsp:cNvPr id="0" name=""/>
        <dsp:cNvSpPr/>
      </dsp:nvSpPr>
      <dsp:spPr>
        <a:xfrm>
          <a:off x="433958" y="1337797"/>
          <a:ext cx="2071801" cy="165744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Selects </a:t>
          </a:r>
          <a:r>
            <a:rPr lang="en-AU" sz="1700" i="1" kern="1200" dirty="0" smtClean="0"/>
            <a:t>audio visual clip/s</a:t>
          </a:r>
          <a:r>
            <a:rPr lang="en-AU" sz="1700" kern="1200" dirty="0" smtClean="0"/>
            <a:t> from curated repository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 dirty="0"/>
        </a:p>
      </dsp:txBody>
      <dsp:txXfrm>
        <a:off x="482503" y="1386342"/>
        <a:ext cx="1974711" cy="1560351"/>
      </dsp:txXfrm>
    </dsp:sp>
    <dsp:sp modelId="{19D96D43-54A1-4DBA-9B9B-7D21A92B3F68}">
      <dsp:nvSpPr>
        <dsp:cNvPr id="0" name=""/>
        <dsp:cNvSpPr/>
      </dsp:nvSpPr>
      <dsp:spPr>
        <a:xfrm rot="16200000">
          <a:off x="3072134" y="1485012"/>
          <a:ext cx="1932931" cy="62154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6B21F1-B12B-4659-B1E5-EA98846ECC01}">
      <dsp:nvSpPr>
        <dsp:cNvPr id="0" name=""/>
        <dsp:cNvSpPr/>
      </dsp:nvSpPr>
      <dsp:spPr>
        <a:xfrm>
          <a:off x="3002699" y="595"/>
          <a:ext cx="2071801" cy="165744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Selects </a:t>
          </a:r>
          <a:r>
            <a:rPr lang="en-AU" sz="1700" i="1" kern="1200" dirty="0" smtClean="0"/>
            <a:t>written text/s</a:t>
          </a:r>
          <a:r>
            <a:rPr lang="en-AU" sz="1700" kern="1200" dirty="0" smtClean="0"/>
            <a:t> from curated repository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 dirty="0"/>
        </a:p>
      </dsp:txBody>
      <dsp:txXfrm>
        <a:off x="3051244" y="49140"/>
        <a:ext cx="1974711" cy="1560351"/>
      </dsp:txXfrm>
    </dsp:sp>
    <dsp:sp modelId="{EF00EDE7-A4A0-4AD8-85A3-10336F764AC7}">
      <dsp:nvSpPr>
        <dsp:cNvPr id="0" name=""/>
        <dsp:cNvSpPr/>
      </dsp:nvSpPr>
      <dsp:spPr>
        <a:xfrm rot="19500000">
          <a:off x="4849191" y="2410089"/>
          <a:ext cx="1932931" cy="62154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D60D6B-1FB4-4DCF-9D29-1FF7E8B359B4}">
      <dsp:nvSpPr>
        <dsp:cNvPr id="0" name=""/>
        <dsp:cNvSpPr/>
      </dsp:nvSpPr>
      <dsp:spPr>
        <a:xfrm>
          <a:off x="5571439" y="1092330"/>
          <a:ext cx="2071801" cy="2148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Writes an opinion piece in the L2 on the nominated topic, referencing their texts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 dirty="0"/>
        </a:p>
      </dsp:txBody>
      <dsp:txXfrm>
        <a:off x="5632120" y="1153011"/>
        <a:ext cx="1950439" cy="20270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B3054-190D-4D37-B9D7-C538DCA1FE10}">
      <dsp:nvSpPr>
        <dsp:cNvPr id="0" name=""/>
        <dsp:cNvSpPr/>
      </dsp:nvSpPr>
      <dsp:spPr>
        <a:xfrm rot="5400000">
          <a:off x="312111" y="1589017"/>
          <a:ext cx="1167564" cy="132923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57DC88-4A08-4C55-A30C-23D8A998B5FD}">
      <dsp:nvSpPr>
        <dsp:cNvPr id="0" name=""/>
        <dsp:cNvSpPr/>
      </dsp:nvSpPr>
      <dsp:spPr>
        <a:xfrm>
          <a:off x="78154" y="288378"/>
          <a:ext cx="1965491" cy="1375780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Multiple comprehension texts over life of unit</a:t>
          </a:r>
          <a:endParaRPr lang="en-AU" sz="1700" kern="1200" dirty="0"/>
        </a:p>
      </dsp:txBody>
      <dsp:txXfrm>
        <a:off x="145326" y="355550"/>
        <a:ext cx="1831147" cy="1241436"/>
      </dsp:txXfrm>
    </dsp:sp>
    <dsp:sp modelId="{657E7112-23E3-4513-8470-3C44B9CDC4BF}">
      <dsp:nvSpPr>
        <dsp:cNvPr id="0" name=""/>
        <dsp:cNvSpPr/>
      </dsp:nvSpPr>
      <dsp:spPr>
        <a:xfrm>
          <a:off x="2238404" y="432398"/>
          <a:ext cx="4382509" cy="1111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Tiered comprehension questions (Knowledge, Analysis, Evaluation)</a:t>
          </a:r>
          <a:endParaRPr lang="en-AU" sz="1300" kern="1200" dirty="0"/>
        </a:p>
      </dsp:txBody>
      <dsp:txXfrm>
        <a:off x="2238404" y="432398"/>
        <a:ext cx="4382509" cy="1111966"/>
      </dsp:txXfrm>
    </dsp:sp>
    <dsp:sp modelId="{E8D1F421-F986-4B20-A714-3E9B5F6493E5}">
      <dsp:nvSpPr>
        <dsp:cNvPr id="0" name=""/>
        <dsp:cNvSpPr/>
      </dsp:nvSpPr>
      <dsp:spPr>
        <a:xfrm rot="5400000">
          <a:off x="2650432" y="3134472"/>
          <a:ext cx="1167564" cy="132923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CB55FC-5C60-45B9-9672-7E06F3EDD007}">
      <dsp:nvSpPr>
        <dsp:cNvPr id="0" name=""/>
        <dsp:cNvSpPr/>
      </dsp:nvSpPr>
      <dsp:spPr>
        <a:xfrm>
          <a:off x="2341098" y="1840203"/>
          <a:ext cx="1965491" cy="1375780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Written synthesis of all texts</a:t>
          </a:r>
          <a:endParaRPr lang="en-AU" sz="1700" kern="1200" dirty="0"/>
        </a:p>
      </dsp:txBody>
      <dsp:txXfrm>
        <a:off x="2408270" y="1907375"/>
        <a:ext cx="1831147" cy="1241436"/>
      </dsp:txXfrm>
    </dsp:sp>
    <dsp:sp modelId="{2E2F0D3F-399A-4D40-B0FD-5E0D7DA81E19}">
      <dsp:nvSpPr>
        <dsp:cNvPr id="0" name=""/>
        <dsp:cNvSpPr/>
      </dsp:nvSpPr>
      <dsp:spPr>
        <a:xfrm>
          <a:off x="4470655" y="1944561"/>
          <a:ext cx="2643022" cy="1111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In English or L2</a:t>
          </a:r>
          <a:endParaRPr lang="en-A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In class or take-home task</a:t>
          </a:r>
          <a:endParaRPr lang="en-AU" sz="1300" kern="1200" dirty="0"/>
        </a:p>
      </dsp:txBody>
      <dsp:txXfrm>
        <a:off x="4470655" y="1944561"/>
        <a:ext cx="2643022" cy="1111966"/>
      </dsp:txXfrm>
    </dsp:sp>
    <dsp:sp modelId="{34CF0A80-7338-46C3-B944-6AEA4EC368E4}">
      <dsp:nvSpPr>
        <dsp:cNvPr id="0" name=""/>
        <dsp:cNvSpPr/>
      </dsp:nvSpPr>
      <dsp:spPr>
        <a:xfrm>
          <a:off x="4679419" y="3385658"/>
          <a:ext cx="1965491" cy="1375780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3 minute speech: compare/contrast topic in Australia vs L2 country</a:t>
          </a:r>
          <a:endParaRPr lang="en-AU" sz="1700" kern="1200" dirty="0"/>
        </a:p>
      </dsp:txBody>
      <dsp:txXfrm>
        <a:off x="4746591" y="3452830"/>
        <a:ext cx="1831147" cy="1241436"/>
      </dsp:txXfrm>
    </dsp:sp>
    <dsp:sp modelId="{145580C2-1BDB-4606-B2B7-DA0B7245A382}">
      <dsp:nvSpPr>
        <dsp:cNvPr id="0" name=""/>
        <dsp:cNvSpPr/>
      </dsp:nvSpPr>
      <dsp:spPr>
        <a:xfrm>
          <a:off x="6644910" y="3516870"/>
          <a:ext cx="1429511" cy="1111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300" kern="1200" dirty="0" smtClean="0"/>
            <a:t>Student can choose format</a:t>
          </a:r>
          <a:endParaRPr lang="en-AU" sz="1300" kern="1200" dirty="0"/>
        </a:p>
      </dsp:txBody>
      <dsp:txXfrm>
        <a:off x="6644910" y="3516870"/>
        <a:ext cx="1429511" cy="1111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C8DC98D9-C514-4228-9CFA-A0CB70C422C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558473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150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531908F2-FCF5-4922-B0D8-199663EE88A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38455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E8CFF7-3378-4A98-909D-AA2372272D22}" type="slidenum">
              <a:rPr lang="en-AU" altLang="en-US"/>
              <a:pPr/>
              <a:t>1</a:t>
            </a:fld>
            <a:endParaRPr lang="en-AU" alt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470058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3CE8E-DBEC-44C8-A8A4-553D9E217374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724067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908F2-FCF5-4922-B0D8-199663EE88AD}" type="slidenum">
              <a:rPr lang="en-AU" altLang="en-US" smtClean="0"/>
              <a:pPr/>
              <a:t>3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97832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Move</a:t>
            </a:r>
            <a:r>
              <a:rPr lang="en-AU" baseline="0" dirty="0" smtClean="0"/>
              <a:t> from process into focus of task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908F2-FCF5-4922-B0D8-199663EE88AD}" type="slidenum">
              <a:rPr lang="en-AU" altLang="en-US" smtClean="0"/>
              <a:pPr/>
              <a:t>4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914357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Break</a:t>
            </a:r>
            <a:r>
              <a:rPr lang="en-AU" baseline="0" dirty="0" smtClean="0"/>
              <a:t> for Morning tea (at 1030am – 11am)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908F2-FCF5-4922-B0D8-199663EE88AD}" type="slidenum">
              <a:rPr lang="en-AU" altLang="en-US" smtClean="0"/>
              <a:pPr/>
              <a:t>9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05422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7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73E6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74635" name="Picture 2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15888"/>
            <a:ext cx="1327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4439" name="Group 7"/>
          <p:cNvGrpSpPr>
            <a:grpSpLocks/>
          </p:cNvGrpSpPr>
          <p:nvPr/>
        </p:nvGrpSpPr>
        <p:grpSpPr bwMode="auto">
          <a:xfrm>
            <a:off x="-9525" y="1168400"/>
            <a:ext cx="7273925" cy="5741988"/>
            <a:chOff x="-6" y="736"/>
            <a:chExt cx="4582" cy="3617"/>
          </a:xfrm>
        </p:grpSpPr>
        <p:sp>
          <p:nvSpPr>
            <p:cNvPr id="274440" name="Freeform 8"/>
            <p:cNvSpPr>
              <a:spLocks/>
            </p:cNvSpPr>
            <p:nvPr userDrawn="1"/>
          </p:nvSpPr>
          <p:spPr bwMode="auto">
            <a:xfrm>
              <a:off x="-2" y="1332"/>
              <a:ext cx="3353" cy="2943"/>
            </a:xfrm>
            <a:custGeom>
              <a:avLst/>
              <a:gdLst>
                <a:gd name="T0" fmla="*/ 0 w 3353"/>
                <a:gd name="T1" fmla="*/ 2943 h 2943"/>
                <a:gd name="T2" fmla="*/ 3353 w 3353"/>
                <a:gd name="T3" fmla="*/ 3 h 2943"/>
                <a:gd name="T4" fmla="*/ 3346 w 3353"/>
                <a:gd name="T5" fmla="*/ 0 h 2943"/>
                <a:gd name="T6" fmla="*/ 2 w 3353"/>
                <a:gd name="T7" fmla="*/ 2924 h 2943"/>
                <a:gd name="T8" fmla="*/ 0 w 3353"/>
                <a:gd name="T9" fmla="*/ 2943 h 2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3" h="2943">
                  <a:moveTo>
                    <a:pt x="0" y="2943"/>
                  </a:moveTo>
                  <a:lnTo>
                    <a:pt x="3353" y="3"/>
                  </a:lnTo>
                  <a:lnTo>
                    <a:pt x="3346" y="0"/>
                  </a:lnTo>
                  <a:lnTo>
                    <a:pt x="2" y="2924"/>
                  </a:lnTo>
                  <a:lnTo>
                    <a:pt x="0" y="294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1" name="Freeform 9"/>
            <p:cNvSpPr>
              <a:spLocks/>
            </p:cNvSpPr>
            <p:nvPr userDrawn="1"/>
          </p:nvSpPr>
          <p:spPr bwMode="auto">
            <a:xfrm>
              <a:off x="-2" y="1281"/>
              <a:ext cx="2990" cy="2624"/>
            </a:xfrm>
            <a:custGeom>
              <a:avLst/>
              <a:gdLst>
                <a:gd name="T0" fmla="*/ 0 w 2990"/>
                <a:gd name="T1" fmla="*/ 2624 h 2624"/>
                <a:gd name="T2" fmla="*/ 2990 w 2990"/>
                <a:gd name="T3" fmla="*/ 3 h 2624"/>
                <a:gd name="T4" fmla="*/ 2983 w 2990"/>
                <a:gd name="T5" fmla="*/ 0 h 2624"/>
                <a:gd name="T6" fmla="*/ 0 w 2990"/>
                <a:gd name="T7" fmla="*/ 2604 h 2624"/>
                <a:gd name="T8" fmla="*/ 0 w 2990"/>
                <a:gd name="T9" fmla="*/ 2624 h 2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0" h="2624">
                  <a:moveTo>
                    <a:pt x="0" y="2624"/>
                  </a:moveTo>
                  <a:lnTo>
                    <a:pt x="2990" y="3"/>
                  </a:lnTo>
                  <a:lnTo>
                    <a:pt x="2983" y="0"/>
                  </a:lnTo>
                  <a:lnTo>
                    <a:pt x="0" y="2604"/>
                  </a:lnTo>
                  <a:lnTo>
                    <a:pt x="0" y="262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2" name="Freeform 10"/>
            <p:cNvSpPr>
              <a:spLocks/>
            </p:cNvSpPr>
            <p:nvPr userDrawn="1"/>
          </p:nvSpPr>
          <p:spPr bwMode="auto">
            <a:xfrm>
              <a:off x="-2" y="1045"/>
              <a:ext cx="3046" cy="2671"/>
            </a:xfrm>
            <a:custGeom>
              <a:avLst/>
              <a:gdLst>
                <a:gd name="T0" fmla="*/ 0 w 3046"/>
                <a:gd name="T1" fmla="*/ 2671 h 2671"/>
                <a:gd name="T2" fmla="*/ 3046 w 3046"/>
                <a:gd name="T3" fmla="*/ 3 h 2671"/>
                <a:gd name="T4" fmla="*/ 3039 w 3046"/>
                <a:gd name="T5" fmla="*/ 0 h 2671"/>
                <a:gd name="T6" fmla="*/ 0 w 3046"/>
                <a:gd name="T7" fmla="*/ 2653 h 2671"/>
                <a:gd name="T8" fmla="*/ 0 w 3046"/>
                <a:gd name="T9" fmla="*/ 2671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6" h="2671">
                  <a:moveTo>
                    <a:pt x="0" y="2671"/>
                  </a:moveTo>
                  <a:lnTo>
                    <a:pt x="3046" y="3"/>
                  </a:lnTo>
                  <a:lnTo>
                    <a:pt x="3039" y="0"/>
                  </a:lnTo>
                  <a:lnTo>
                    <a:pt x="0" y="2653"/>
                  </a:lnTo>
                  <a:lnTo>
                    <a:pt x="0" y="267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3" name="Freeform 11"/>
            <p:cNvSpPr>
              <a:spLocks/>
            </p:cNvSpPr>
            <p:nvPr userDrawn="1"/>
          </p:nvSpPr>
          <p:spPr bwMode="auto">
            <a:xfrm>
              <a:off x="-6" y="1642"/>
              <a:ext cx="2797" cy="2447"/>
            </a:xfrm>
            <a:custGeom>
              <a:avLst/>
              <a:gdLst>
                <a:gd name="T0" fmla="*/ 3 w 2797"/>
                <a:gd name="T1" fmla="*/ 2447 h 2447"/>
                <a:gd name="T2" fmla="*/ 2797 w 2797"/>
                <a:gd name="T3" fmla="*/ 3 h 2447"/>
                <a:gd name="T4" fmla="*/ 2790 w 2797"/>
                <a:gd name="T5" fmla="*/ 0 h 2447"/>
                <a:gd name="T6" fmla="*/ 0 w 2797"/>
                <a:gd name="T7" fmla="*/ 2429 h 2447"/>
                <a:gd name="T8" fmla="*/ 3 w 2797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447">
                  <a:moveTo>
                    <a:pt x="3" y="2447"/>
                  </a:moveTo>
                  <a:lnTo>
                    <a:pt x="2797" y="3"/>
                  </a:lnTo>
                  <a:lnTo>
                    <a:pt x="2790" y="0"/>
                  </a:lnTo>
                  <a:lnTo>
                    <a:pt x="0" y="2429"/>
                  </a:lnTo>
                  <a:lnTo>
                    <a:pt x="3" y="244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4" name="Freeform 12"/>
            <p:cNvSpPr>
              <a:spLocks/>
            </p:cNvSpPr>
            <p:nvPr userDrawn="1"/>
          </p:nvSpPr>
          <p:spPr bwMode="auto">
            <a:xfrm>
              <a:off x="-2" y="1283"/>
              <a:ext cx="2565" cy="2251"/>
            </a:xfrm>
            <a:custGeom>
              <a:avLst/>
              <a:gdLst>
                <a:gd name="T0" fmla="*/ 2 w 2565"/>
                <a:gd name="T1" fmla="*/ 2251 h 2251"/>
                <a:gd name="T2" fmla="*/ 2565 w 2565"/>
                <a:gd name="T3" fmla="*/ 3 h 2251"/>
                <a:gd name="T4" fmla="*/ 2558 w 2565"/>
                <a:gd name="T5" fmla="*/ 0 h 2251"/>
                <a:gd name="T6" fmla="*/ 0 w 2565"/>
                <a:gd name="T7" fmla="*/ 2230 h 2251"/>
                <a:gd name="T8" fmla="*/ 2 w 2565"/>
                <a:gd name="T9" fmla="*/ 2251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2251">
                  <a:moveTo>
                    <a:pt x="2" y="2251"/>
                  </a:moveTo>
                  <a:lnTo>
                    <a:pt x="2565" y="3"/>
                  </a:lnTo>
                  <a:lnTo>
                    <a:pt x="2558" y="0"/>
                  </a:lnTo>
                  <a:lnTo>
                    <a:pt x="0" y="2230"/>
                  </a:lnTo>
                  <a:lnTo>
                    <a:pt x="2" y="225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5" name="Freeform 13"/>
            <p:cNvSpPr>
              <a:spLocks/>
            </p:cNvSpPr>
            <p:nvPr userDrawn="1"/>
          </p:nvSpPr>
          <p:spPr bwMode="auto">
            <a:xfrm>
              <a:off x="-6" y="1166"/>
              <a:ext cx="2491" cy="2173"/>
            </a:xfrm>
            <a:custGeom>
              <a:avLst/>
              <a:gdLst>
                <a:gd name="T0" fmla="*/ 1 w 2491"/>
                <a:gd name="T1" fmla="*/ 2173 h 2173"/>
                <a:gd name="T2" fmla="*/ 2491 w 2491"/>
                <a:gd name="T3" fmla="*/ 3 h 2173"/>
                <a:gd name="T4" fmla="*/ 2484 w 2491"/>
                <a:gd name="T5" fmla="*/ 0 h 2173"/>
                <a:gd name="T6" fmla="*/ 0 w 2491"/>
                <a:gd name="T7" fmla="*/ 2154 h 2173"/>
                <a:gd name="T8" fmla="*/ 1 w 2491"/>
                <a:gd name="T9" fmla="*/ 2173 h 2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1" h="2173">
                  <a:moveTo>
                    <a:pt x="1" y="2173"/>
                  </a:moveTo>
                  <a:lnTo>
                    <a:pt x="2491" y="3"/>
                  </a:lnTo>
                  <a:lnTo>
                    <a:pt x="2484" y="0"/>
                  </a:lnTo>
                  <a:lnTo>
                    <a:pt x="0" y="2154"/>
                  </a:lnTo>
                  <a:lnTo>
                    <a:pt x="1" y="217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6" name="Freeform 14"/>
            <p:cNvSpPr>
              <a:spLocks/>
            </p:cNvSpPr>
            <p:nvPr userDrawn="1"/>
          </p:nvSpPr>
          <p:spPr bwMode="auto">
            <a:xfrm>
              <a:off x="-3" y="848"/>
              <a:ext cx="2624" cy="2304"/>
            </a:xfrm>
            <a:custGeom>
              <a:avLst/>
              <a:gdLst>
                <a:gd name="T0" fmla="*/ 1 w 2624"/>
                <a:gd name="T1" fmla="*/ 2304 h 2304"/>
                <a:gd name="T2" fmla="*/ 2624 w 2624"/>
                <a:gd name="T3" fmla="*/ 3 h 2304"/>
                <a:gd name="T4" fmla="*/ 2617 w 2624"/>
                <a:gd name="T5" fmla="*/ 0 h 2304"/>
                <a:gd name="T6" fmla="*/ 0 w 2624"/>
                <a:gd name="T7" fmla="*/ 2281 h 2304"/>
                <a:gd name="T8" fmla="*/ 1 w 2624"/>
                <a:gd name="T9" fmla="*/ 2304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4" h="2304">
                  <a:moveTo>
                    <a:pt x="1" y="2304"/>
                  </a:moveTo>
                  <a:lnTo>
                    <a:pt x="2624" y="3"/>
                  </a:lnTo>
                  <a:lnTo>
                    <a:pt x="2617" y="0"/>
                  </a:lnTo>
                  <a:lnTo>
                    <a:pt x="0" y="2281"/>
                  </a:lnTo>
                  <a:lnTo>
                    <a:pt x="1" y="230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7" name="Freeform 15"/>
            <p:cNvSpPr>
              <a:spLocks/>
            </p:cNvSpPr>
            <p:nvPr userDrawn="1"/>
          </p:nvSpPr>
          <p:spPr bwMode="auto">
            <a:xfrm>
              <a:off x="-2" y="922"/>
              <a:ext cx="2330" cy="2044"/>
            </a:xfrm>
            <a:custGeom>
              <a:avLst/>
              <a:gdLst>
                <a:gd name="T0" fmla="*/ 0 w 2330"/>
                <a:gd name="T1" fmla="*/ 2044 h 2044"/>
                <a:gd name="T2" fmla="*/ 2330 w 2330"/>
                <a:gd name="T3" fmla="*/ 3 h 2044"/>
                <a:gd name="T4" fmla="*/ 2323 w 2330"/>
                <a:gd name="T5" fmla="*/ 0 h 2044"/>
                <a:gd name="T6" fmla="*/ 2 w 2330"/>
                <a:gd name="T7" fmla="*/ 2021 h 2044"/>
                <a:gd name="T8" fmla="*/ 0 w 2330"/>
                <a:gd name="T9" fmla="*/ 2044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0" h="2044">
                  <a:moveTo>
                    <a:pt x="0" y="2044"/>
                  </a:moveTo>
                  <a:lnTo>
                    <a:pt x="2330" y="3"/>
                  </a:lnTo>
                  <a:lnTo>
                    <a:pt x="2323" y="0"/>
                  </a:lnTo>
                  <a:lnTo>
                    <a:pt x="2" y="2021"/>
                  </a:lnTo>
                  <a:lnTo>
                    <a:pt x="0" y="204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8" name="Freeform 16"/>
            <p:cNvSpPr>
              <a:spLocks/>
            </p:cNvSpPr>
            <p:nvPr userDrawn="1"/>
          </p:nvSpPr>
          <p:spPr bwMode="auto">
            <a:xfrm>
              <a:off x="-5" y="736"/>
              <a:ext cx="2323" cy="2045"/>
            </a:xfrm>
            <a:custGeom>
              <a:avLst/>
              <a:gdLst>
                <a:gd name="T0" fmla="*/ 2 w 2323"/>
                <a:gd name="T1" fmla="*/ 2045 h 2045"/>
                <a:gd name="T2" fmla="*/ 2323 w 2323"/>
                <a:gd name="T3" fmla="*/ 3 h 2045"/>
                <a:gd name="T4" fmla="*/ 2316 w 2323"/>
                <a:gd name="T5" fmla="*/ 0 h 2045"/>
                <a:gd name="T6" fmla="*/ 0 w 2323"/>
                <a:gd name="T7" fmla="*/ 2023 h 2045"/>
                <a:gd name="T8" fmla="*/ 2 w 2323"/>
                <a:gd name="T9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2045">
                  <a:moveTo>
                    <a:pt x="2" y="2045"/>
                  </a:moveTo>
                  <a:lnTo>
                    <a:pt x="2323" y="3"/>
                  </a:lnTo>
                  <a:lnTo>
                    <a:pt x="2316" y="0"/>
                  </a:lnTo>
                  <a:lnTo>
                    <a:pt x="0" y="2023"/>
                  </a:lnTo>
                  <a:lnTo>
                    <a:pt x="2" y="2045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9" name="Freeform 17"/>
            <p:cNvSpPr>
              <a:spLocks/>
            </p:cNvSpPr>
            <p:nvPr userDrawn="1"/>
          </p:nvSpPr>
          <p:spPr bwMode="auto">
            <a:xfrm>
              <a:off x="-6" y="929"/>
              <a:ext cx="1885" cy="1671"/>
            </a:xfrm>
            <a:custGeom>
              <a:avLst/>
              <a:gdLst>
                <a:gd name="T0" fmla="*/ 0 w 1885"/>
                <a:gd name="T1" fmla="*/ 1671 h 1671"/>
                <a:gd name="T2" fmla="*/ 1885 w 1885"/>
                <a:gd name="T3" fmla="*/ 3 h 1671"/>
                <a:gd name="T4" fmla="*/ 1878 w 1885"/>
                <a:gd name="T5" fmla="*/ 0 h 1671"/>
                <a:gd name="T6" fmla="*/ 1 w 1885"/>
                <a:gd name="T7" fmla="*/ 1647 h 1671"/>
                <a:gd name="T8" fmla="*/ 0 w 1885"/>
                <a:gd name="T9" fmla="*/ 167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5" h="1671">
                  <a:moveTo>
                    <a:pt x="0" y="1671"/>
                  </a:moveTo>
                  <a:lnTo>
                    <a:pt x="1885" y="3"/>
                  </a:lnTo>
                  <a:lnTo>
                    <a:pt x="1878" y="0"/>
                  </a:lnTo>
                  <a:lnTo>
                    <a:pt x="1" y="1647"/>
                  </a:lnTo>
                  <a:lnTo>
                    <a:pt x="0" y="167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0" name="Freeform 18"/>
            <p:cNvSpPr>
              <a:spLocks/>
            </p:cNvSpPr>
            <p:nvPr userDrawn="1"/>
          </p:nvSpPr>
          <p:spPr bwMode="auto">
            <a:xfrm>
              <a:off x="-5" y="745"/>
              <a:ext cx="1884" cy="1663"/>
            </a:xfrm>
            <a:custGeom>
              <a:avLst/>
              <a:gdLst>
                <a:gd name="T0" fmla="*/ 3 w 1884"/>
                <a:gd name="T1" fmla="*/ 1663 h 1663"/>
                <a:gd name="T2" fmla="*/ 1884 w 1884"/>
                <a:gd name="T3" fmla="*/ 3 h 1663"/>
                <a:gd name="T4" fmla="*/ 1877 w 1884"/>
                <a:gd name="T5" fmla="*/ 0 h 1663"/>
                <a:gd name="T6" fmla="*/ 0 w 1884"/>
                <a:gd name="T7" fmla="*/ 1643 h 1663"/>
                <a:gd name="T8" fmla="*/ 3 w 1884"/>
                <a:gd name="T9" fmla="*/ 1663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4" h="1663">
                  <a:moveTo>
                    <a:pt x="3" y="1663"/>
                  </a:moveTo>
                  <a:lnTo>
                    <a:pt x="1884" y="3"/>
                  </a:lnTo>
                  <a:lnTo>
                    <a:pt x="1877" y="0"/>
                  </a:lnTo>
                  <a:lnTo>
                    <a:pt x="0" y="1643"/>
                  </a:lnTo>
                  <a:lnTo>
                    <a:pt x="3" y="166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1" name="Freeform 19"/>
            <p:cNvSpPr>
              <a:spLocks/>
            </p:cNvSpPr>
            <p:nvPr userDrawn="1"/>
          </p:nvSpPr>
          <p:spPr bwMode="auto">
            <a:xfrm>
              <a:off x="96" y="1655"/>
              <a:ext cx="3116" cy="2698"/>
            </a:xfrm>
            <a:custGeom>
              <a:avLst/>
              <a:gdLst>
                <a:gd name="T0" fmla="*/ 21 w 3116"/>
                <a:gd name="T1" fmla="*/ 2697 h 2698"/>
                <a:gd name="T2" fmla="*/ 3116 w 3116"/>
                <a:gd name="T3" fmla="*/ 3 h 2698"/>
                <a:gd name="T4" fmla="*/ 3109 w 3116"/>
                <a:gd name="T5" fmla="*/ 0 h 2698"/>
                <a:gd name="T6" fmla="*/ 0 w 3116"/>
                <a:gd name="T7" fmla="*/ 2698 h 2698"/>
                <a:gd name="T8" fmla="*/ 21 w 3116"/>
                <a:gd name="T9" fmla="*/ 2697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6" h="2698">
                  <a:moveTo>
                    <a:pt x="21" y="2697"/>
                  </a:moveTo>
                  <a:lnTo>
                    <a:pt x="3116" y="3"/>
                  </a:lnTo>
                  <a:lnTo>
                    <a:pt x="3109" y="0"/>
                  </a:lnTo>
                  <a:lnTo>
                    <a:pt x="0" y="2698"/>
                  </a:lnTo>
                  <a:lnTo>
                    <a:pt x="21" y="269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2" name="Freeform 20"/>
            <p:cNvSpPr>
              <a:spLocks/>
            </p:cNvSpPr>
            <p:nvPr userDrawn="1"/>
          </p:nvSpPr>
          <p:spPr bwMode="auto">
            <a:xfrm>
              <a:off x="335" y="1898"/>
              <a:ext cx="2805" cy="2449"/>
            </a:xfrm>
            <a:custGeom>
              <a:avLst/>
              <a:gdLst>
                <a:gd name="T0" fmla="*/ 18 w 2805"/>
                <a:gd name="T1" fmla="*/ 2449 h 2449"/>
                <a:gd name="T2" fmla="*/ 2805 w 2805"/>
                <a:gd name="T3" fmla="*/ 3 h 2449"/>
                <a:gd name="T4" fmla="*/ 2798 w 2805"/>
                <a:gd name="T5" fmla="*/ 0 h 2449"/>
                <a:gd name="T6" fmla="*/ 0 w 2805"/>
                <a:gd name="T7" fmla="*/ 2448 h 2449"/>
                <a:gd name="T8" fmla="*/ 18 w 2805"/>
                <a:gd name="T9" fmla="*/ 2449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5" h="2449">
                  <a:moveTo>
                    <a:pt x="18" y="2449"/>
                  </a:moveTo>
                  <a:lnTo>
                    <a:pt x="2805" y="3"/>
                  </a:lnTo>
                  <a:lnTo>
                    <a:pt x="2798" y="0"/>
                  </a:lnTo>
                  <a:lnTo>
                    <a:pt x="0" y="2448"/>
                  </a:lnTo>
                  <a:lnTo>
                    <a:pt x="18" y="244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3" name="Freeform 21"/>
            <p:cNvSpPr>
              <a:spLocks/>
            </p:cNvSpPr>
            <p:nvPr userDrawn="1"/>
          </p:nvSpPr>
          <p:spPr bwMode="auto">
            <a:xfrm>
              <a:off x="536" y="1855"/>
              <a:ext cx="2877" cy="2492"/>
            </a:xfrm>
            <a:custGeom>
              <a:avLst/>
              <a:gdLst>
                <a:gd name="T0" fmla="*/ 27 w 2877"/>
                <a:gd name="T1" fmla="*/ 2491 h 2492"/>
                <a:gd name="T2" fmla="*/ 2877 w 2877"/>
                <a:gd name="T3" fmla="*/ 3 h 2492"/>
                <a:gd name="T4" fmla="*/ 2870 w 2877"/>
                <a:gd name="T5" fmla="*/ 0 h 2492"/>
                <a:gd name="T6" fmla="*/ 0 w 2877"/>
                <a:gd name="T7" fmla="*/ 2492 h 2492"/>
                <a:gd name="T8" fmla="*/ 27 w 2877"/>
                <a:gd name="T9" fmla="*/ 2491 h 2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7" h="2492">
                  <a:moveTo>
                    <a:pt x="27" y="2491"/>
                  </a:moveTo>
                  <a:lnTo>
                    <a:pt x="2877" y="3"/>
                  </a:lnTo>
                  <a:lnTo>
                    <a:pt x="2870" y="0"/>
                  </a:lnTo>
                  <a:lnTo>
                    <a:pt x="0" y="2492"/>
                  </a:lnTo>
                  <a:lnTo>
                    <a:pt x="27" y="249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4" name="Freeform 22"/>
            <p:cNvSpPr>
              <a:spLocks/>
            </p:cNvSpPr>
            <p:nvPr userDrawn="1"/>
          </p:nvSpPr>
          <p:spPr bwMode="auto">
            <a:xfrm>
              <a:off x="761" y="1850"/>
              <a:ext cx="2863" cy="2496"/>
            </a:xfrm>
            <a:custGeom>
              <a:avLst/>
              <a:gdLst>
                <a:gd name="T0" fmla="*/ 19 w 2863"/>
                <a:gd name="T1" fmla="*/ 2496 h 2496"/>
                <a:gd name="T2" fmla="*/ 2863 w 2863"/>
                <a:gd name="T3" fmla="*/ 3 h 2496"/>
                <a:gd name="T4" fmla="*/ 2856 w 2863"/>
                <a:gd name="T5" fmla="*/ 0 h 2496"/>
                <a:gd name="T6" fmla="*/ 0 w 2863"/>
                <a:gd name="T7" fmla="*/ 2496 h 2496"/>
                <a:gd name="T8" fmla="*/ 19 w 2863"/>
                <a:gd name="T9" fmla="*/ 2496 h 2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3" h="2496">
                  <a:moveTo>
                    <a:pt x="19" y="2496"/>
                  </a:moveTo>
                  <a:lnTo>
                    <a:pt x="2863" y="3"/>
                  </a:lnTo>
                  <a:lnTo>
                    <a:pt x="2856" y="0"/>
                  </a:lnTo>
                  <a:lnTo>
                    <a:pt x="0" y="2496"/>
                  </a:lnTo>
                  <a:lnTo>
                    <a:pt x="19" y="249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5" name="Freeform 23"/>
            <p:cNvSpPr>
              <a:spLocks/>
            </p:cNvSpPr>
            <p:nvPr userDrawn="1"/>
          </p:nvSpPr>
          <p:spPr bwMode="auto">
            <a:xfrm>
              <a:off x="969" y="2226"/>
              <a:ext cx="2455" cy="2121"/>
            </a:xfrm>
            <a:custGeom>
              <a:avLst/>
              <a:gdLst>
                <a:gd name="T0" fmla="*/ 29 w 2455"/>
                <a:gd name="T1" fmla="*/ 2121 h 2121"/>
                <a:gd name="T2" fmla="*/ 2455 w 2455"/>
                <a:gd name="T3" fmla="*/ 3 h 2121"/>
                <a:gd name="T4" fmla="*/ 2448 w 2455"/>
                <a:gd name="T5" fmla="*/ 0 h 2121"/>
                <a:gd name="T6" fmla="*/ 0 w 2455"/>
                <a:gd name="T7" fmla="*/ 2120 h 2121"/>
                <a:gd name="T8" fmla="*/ 29 w 2455"/>
                <a:gd name="T9" fmla="*/ 2121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5" h="2121">
                  <a:moveTo>
                    <a:pt x="29" y="2121"/>
                  </a:moveTo>
                  <a:lnTo>
                    <a:pt x="2455" y="3"/>
                  </a:lnTo>
                  <a:lnTo>
                    <a:pt x="2448" y="0"/>
                  </a:lnTo>
                  <a:lnTo>
                    <a:pt x="0" y="2120"/>
                  </a:lnTo>
                  <a:lnTo>
                    <a:pt x="29" y="212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6" name="Freeform 24"/>
            <p:cNvSpPr>
              <a:spLocks/>
            </p:cNvSpPr>
            <p:nvPr userDrawn="1"/>
          </p:nvSpPr>
          <p:spPr bwMode="auto">
            <a:xfrm>
              <a:off x="1191" y="2020"/>
              <a:ext cx="2679" cy="2330"/>
            </a:xfrm>
            <a:custGeom>
              <a:avLst/>
              <a:gdLst>
                <a:gd name="T0" fmla="*/ 29 w 2679"/>
                <a:gd name="T1" fmla="*/ 2330 h 2330"/>
                <a:gd name="T2" fmla="*/ 2679 w 2679"/>
                <a:gd name="T3" fmla="*/ 3 h 2330"/>
                <a:gd name="T4" fmla="*/ 2672 w 2679"/>
                <a:gd name="T5" fmla="*/ 0 h 2330"/>
                <a:gd name="T6" fmla="*/ 0 w 2679"/>
                <a:gd name="T7" fmla="*/ 2329 h 2330"/>
                <a:gd name="T8" fmla="*/ 29 w 2679"/>
                <a:gd name="T9" fmla="*/ 2330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9" h="2330">
                  <a:moveTo>
                    <a:pt x="29" y="2330"/>
                  </a:moveTo>
                  <a:lnTo>
                    <a:pt x="2679" y="3"/>
                  </a:lnTo>
                  <a:lnTo>
                    <a:pt x="2672" y="0"/>
                  </a:lnTo>
                  <a:lnTo>
                    <a:pt x="0" y="2329"/>
                  </a:lnTo>
                  <a:lnTo>
                    <a:pt x="29" y="233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7" name="Freeform 25"/>
            <p:cNvSpPr>
              <a:spLocks/>
            </p:cNvSpPr>
            <p:nvPr userDrawn="1"/>
          </p:nvSpPr>
          <p:spPr bwMode="auto">
            <a:xfrm>
              <a:off x="1413" y="2617"/>
              <a:ext cx="2006" cy="1730"/>
            </a:xfrm>
            <a:custGeom>
              <a:avLst/>
              <a:gdLst>
                <a:gd name="T0" fmla="*/ 27 w 2006"/>
                <a:gd name="T1" fmla="*/ 1729 h 1730"/>
                <a:gd name="T2" fmla="*/ 2006 w 2006"/>
                <a:gd name="T3" fmla="*/ 3 h 1730"/>
                <a:gd name="T4" fmla="*/ 1999 w 2006"/>
                <a:gd name="T5" fmla="*/ 0 h 1730"/>
                <a:gd name="T6" fmla="*/ 0 w 2006"/>
                <a:gd name="T7" fmla="*/ 1730 h 1730"/>
                <a:gd name="T8" fmla="*/ 27 w 2006"/>
                <a:gd name="T9" fmla="*/ 1729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6" h="1730">
                  <a:moveTo>
                    <a:pt x="27" y="1729"/>
                  </a:moveTo>
                  <a:lnTo>
                    <a:pt x="2006" y="3"/>
                  </a:lnTo>
                  <a:lnTo>
                    <a:pt x="1999" y="0"/>
                  </a:lnTo>
                  <a:lnTo>
                    <a:pt x="0" y="1730"/>
                  </a:lnTo>
                  <a:lnTo>
                    <a:pt x="27" y="172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8" name="Freeform 26"/>
            <p:cNvSpPr>
              <a:spLocks/>
            </p:cNvSpPr>
            <p:nvPr userDrawn="1"/>
          </p:nvSpPr>
          <p:spPr bwMode="auto">
            <a:xfrm>
              <a:off x="1643" y="2453"/>
              <a:ext cx="2200" cy="1894"/>
            </a:xfrm>
            <a:custGeom>
              <a:avLst/>
              <a:gdLst>
                <a:gd name="T0" fmla="*/ 27 w 2200"/>
                <a:gd name="T1" fmla="*/ 1894 h 1894"/>
                <a:gd name="T2" fmla="*/ 2200 w 2200"/>
                <a:gd name="T3" fmla="*/ 3 h 1894"/>
                <a:gd name="T4" fmla="*/ 2193 w 2200"/>
                <a:gd name="T5" fmla="*/ 0 h 1894"/>
                <a:gd name="T6" fmla="*/ 0 w 2200"/>
                <a:gd name="T7" fmla="*/ 1894 h 1894"/>
                <a:gd name="T8" fmla="*/ 27 w 2200"/>
                <a:gd name="T9" fmla="*/ 1894 h 1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0" h="1894">
                  <a:moveTo>
                    <a:pt x="27" y="1894"/>
                  </a:moveTo>
                  <a:lnTo>
                    <a:pt x="2200" y="3"/>
                  </a:lnTo>
                  <a:lnTo>
                    <a:pt x="2193" y="0"/>
                  </a:lnTo>
                  <a:lnTo>
                    <a:pt x="0" y="1894"/>
                  </a:lnTo>
                  <a:lnTo>
                    <a:pt x="27" y="189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9" name="Freeform 27"/>
            <p:cNvSpPr>
              <a:spLocks/>
            </p:cNvSpPr>
            <p:nvPr userDrawn="1"/>
          </p:nvSpPr>
          <p:spPr bwMode="auto">
            <a:xfrm>
              <a:off x="1887" y="2472"/>
              <a:ext cx="2127" cy="1874"/>
            </a:xfrm>
            <a:custGeom>
              <a:avLst/>
              <a:gdLst>
                <a:gd name="T0" fmla="*/ 26 w 2127"/>
                <a:gd name="T1" fmla="*/ 1874 h 1874"/>
                <a:gd name="T2" fmla="*/ 2127 w 2127"/>
                <a:gd name="T3" fmla="*/ 3 h 1874"/>
                <a:gd name="T4" fmla="*/ 2120 w 2127"/>
                <a:gd name="T5" fmla="*/ 0 h 1874"/>
                <a:gd name="T6" fmla="*/ 0 w 2127"/>
                <a:gd name="T7" fmla="*/ 1874 h 1874"/>
                <a:gd name="T8" fmla="*/ 26 w 2127"/>
                <a:gd name="T9" fmla="*/ 1874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7" h="1874">
                  <a:moveTo>
                    <a:pt x="26" y="1874"/>
                  </a:moveTo>
                  <a:lnTo>
                    <a:pt x="2127" y="3"/>
                  </a:lnTo>
                  <a:lnTo>
                    <a:pt x="2120" y="0"/>
                  </a:lnTo>
                  <a:lnTo>
                    <a:pt x="0" y="1874"/>
                  </a:lnTo>
                  <a:lnTo>
                    <a:pt x="26" y="187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0" name="Freeform 28"/>
            <p:cNvSpPr>
              <a:spLocks/>
            </p:cNvSpPr>
            <p:nvPr userDrawn="1"/>
          </p:nvSpPr>
          <p:spPr bwMode="auto">
            <a:xfrm>
              <a:off x="2114" y="2892"/>
              <a:ext cx="1681" cy="1452"/>
            </a:xfrm>
            <a:custGeom>
              <a:avLst/>
              <a:gdLst>
                <a:gd name="T0" fmla="*/ 28 w 1681"/>
                <a:gd name="T1" fmla="*/ 1451 h 1452"/>
                <a:gd name="T2" fmla="*/ 1681 w 1681"/>
                <a:gd name="T3" fmla="*/ 3 h 1452"/>
                <a:gd name="T4" fmla="*/ 1674 w 1681"/>
                <a:gd name="T5" fmla="*/ 0 h 1452"/>
                <a:gd name="T6" fmla="*/ 0 w 1681"/>
                <a:gd name="T7" fmla="*/ 1452 h 1452"/>
                <a:gd name="T8" fmla="*/ 28 w 1681"/>
                <a:gd name="T9" fmla="*/ 1451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1" h="1452">
                  <a:moveTo>
                    <a:pt x="28" y="1451"/>
                  </a:moveTo>
                  <a:lnTo>
                    <a:pt x="1681" y="3"/>
                  </a:lnTo>
                  <a:lnTo>
                    <a:pt x="1674" y="0"/>
                  </a:lnTo>
                  <a:lnTo>
                    <a:pt x="0" y="1452"/>
                  </a:lnTo>
                  <a:lnTo>
                    <a:pt x="28" y="145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1" name="Freeform 29"/>
            <p:cNvSpPr>
              <a:spLocks/>
            </p:cNvSpPr>
            <p:nvPr userDrawn="1"/>
          </p:nvSpPr>
          <p:spPr bwMode="auto">
            <a:xfrm>
              <a:off x="2333" y="2785"/>
              <a:ext cx="1796" cy="1561"/>
            </a:xfrm>
            <a:custGeom>
              <a:avLst/>
              <a:gdLst>
                <a:gd name="T0" fmla="*/ 31 w 1796"/>
                <a:gd name="T1" fmla="*/ 1559 h 1561"/>
                <a:gd name="T2" fmla="*/ 1796 w 1796"/>
                <a:gd name="T3" fmla="*/ 3 h 1561"/>
                <a:gd name="T4" fmla="*/ 1789 w 1796"/>
                <a:gd name="T5" fmla="*/ 0 h 1561"/>
                <a:gd name="T6" fmla="*/ 0 w 1796"/>
                <a:gd name="T7" fmla="*/ 1561 h 1561"/>
                <a:gd name="T8" fmla="*/ 31 w 1796"/>
                <a:gd name="T9" fmla="*/ 1559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6" h="1561">
                  <a:moveTo>
                    <a:pt x="31" y="1559"/>
                  </a:moveTo>
                  <a:lnTo>
                    <a:pt x="1796" y="3"/>
                  </a:lnTo>
                  <a:lnTo>
                    <a:pt x="1789" y="0"/>
                  </a:lnTo>
                  <a:lnTo>
                    <a:pt x="0" y="1561"/>
                  </a:lnTo>
                  <a:lnTo>
                    <a:pt x="31" y="155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2" name="Freeform 30"/>
            <p:cNvSpPr>
              <a:spLocks/>
            </p:cNvSpPr>
            <p:nvPr userDrawn="1"/>
          </p:nvSpPr>
          <p:spPr bwMode="auto">
            <a:xfrm>
              <a:off x="2549" y="2776"/>
              <a:ext cx="1805" cy="1574"/>
            </a:xfrm>
            <a:custGeom>
              <a:avLst/>
              <a:gdLst>
                <a:gd name="T0" fmla="*/ 33 w 1805"/>
                <a:gd name="T1" fmla="*/ 1570 h 1574"/>
                <a:gd name="T2" fmla="*/ 1805 w 1805"/>
                <a:gd name="T3" fmla="*/ 3 h 1574"/>
                <a:gd name="T4" fmla="*/ 1798 w 1805"/>
                <a:gd name="T5" fmla="*/ 0 h 1574"/>
                <a:gd name="T6" fmla="*/ 0 w 1805"/>
                <a:gd name="T7" fmla="*/ 1574 h 1574"/>
                <a:gd name="T8" fmla="*/ 33 w 1805"/>
                <a:gd name="T9" fmla="*/ 157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5" h="1574">
                  <a:moveTo>
                    <a:pt x="33" y="1570"/>
                  </a:moveTo>
                  <a:lnTo>
                    <a:pt x="1805" y="3"/>
                  </a:lnTo>
                  <a:lnTo>
                    <a:pt x="1798" y="0"/>
                  </a:lnTo>
                  <a:lnTo>
                    <a:pt x="0" y="1574"/>
                  </a:lnTo>
                  <a:lnTo>
                    <a:pt x="33" y="157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3" name="Freeform 31"/>
            <p:cNvSpPr>
              <a:spLocks/>
            </p:cNvSpPr>
            <p:nvPr userDrawn="1"/>
          </p:nvSpPr>
          <p:spPr bwMode="auto">
            <a:xfrm>
              <a:off x="2778" y="3040"/>
              <a:ext cx="1516" cy="1307"/>
            </a:xfrm>
            <a:custGeom>
              <a:avLst/>
              <a:gdLst>
                <a:gd name="T0" fmla="*/ 29 w 1516"/>
                <a:gd name="T1" fmla="*/ 1307 h 1307"/>
                <a:gd name="T2" fmla="*/ 1516 w 1516"/>
                <a:gd name="T3" fmla="*/ 3 h 1307"/>
                <a:gd name="T4" fmla="*/ 1509 w 1516"/>
                <a:gd name="T5" fmla="*/ 0 h 1307"/>
                <a:gd name="T6" fmla="*/ 0 w 1516"/>
                <a:gd name="T7" fmla="*/ 1307 h 1307"/>
                <a:gd name="T8" fmla="*/ 29 w 1516"/>
                <a:gd name="T9" fmla="*/ 1307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6" h="1307">
                  <a:moveTo>
                    <a:pt x="29" y="1307"/>
                  </a:moveTo>
                  <a:lnTo>
                    <a:pt x="1516" y="3"/>
                  </a:lnTo>
                  <a:lnTo>
                    <a:pt x="1509" y="0"/>
                  </a:lnTo>
                  <a:lnTo>
                    <a:pt x="0" y="1307"/>
                  </a:lnTo>
                  <a:lnTo>
                    <a:pt x="29" y="130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4" name="Freeform 32"/>
            <p:cNvSpPr>
              <a:spLocks/>
            </p:cNvSpPr>
            <p:nvPr userDrawn="1"/>
          </p:nvSpPr>
          <p:spPr bwMode="auto">
            <a:xfrm>
              <a:off x="3246" y="3518"/>
              <a:ext cx="967" cy="829"/>
            </a:xfrm>
            <a:custGeom>
              <a:avLst/>
              <a:gdLst>
                <a:gd name="T0" fmla="*/ 18 w 967"/>
                <a:gd name="T1" fmla="*/ 829 h 829"/>
                <a:gd name="T2" fmla="*/ 967 w 967"/>
                <a:gd name="T3" fmla="*/ 3 h 829"/>
                <a:gd name="T4" fmla="*/ 960 w 967"/>
                <a:gd name="T5" fmla="*/ 0 h 829"/>
                <a:gd name="T6" fmla="*/ 0 w 967"/>
                <a:gd name="T7" fmla="*/ 828 h 829"/>
                <a:gd name="T8" fmla="*/ 18 w 967"/>
                <a:gd name="T9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829">
                  <a:moveTo>
                    <a:pt x="18" y="829"/>
                  </a:moveTo>
                  <a:lnTo>
                    <a:pt x="967" y="3"/>
                  </a:lnTo>
                  <a:lnTo>
                    <a:pt x="960" y="0"/>
                  </a:lnTo>
                  <a:lnTo>
                    <a:pt x="0" y="828"/>
                  </a:lnTo>
                  <a:lnTo>
                    <a:pt x="18" y="82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5" name="Freeform 33"/>
            <p:cNvSpPr>
              <a:spLocks/>
            </p:cNvSpPr>
            <p:nvPr userDrawn="1"/>
          </p:nvSpPr>
          <p:spPr bwMode="auto">
            <a:xfrm>
              <a:off x="3459" y="3441"/>
              <a:ext cx="1041" cy="906"/>
            </a:xfrm>
            <a:custGeom>
              <a:avLst/>
              <a:gdLst>
                <a:gd name="T0" fmla="*/ 24 w 1041"/>
                <a:gd name="T1" fmla="*/ 906 h 906"/>
                <a:gd name="T2" fmla="*/ 1041 w 1041"/>
                <a:gd name="T3" fmla="*/ 3 h 906"/>
                <a:gd name="T4" fmla="*/ 1034 w 1041"/>
                <a:gd name="T5" fmla="*/ 0 h 906"/>
                <a:gd name="T6" fmla="*/ 0 w 1041"/>
                <a:gd name="T7" fmla="*/ 903 h 906"/>
                <a:gd name="T8" fmla="*/ 24 w 1041"/>
                <a:gd name="T9" fmla="*/ 90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1" h="906">
                  <a:moveTo>
                    <a:pt x="24" y="906"/>
                  </a:moveTo>
                  <a:lnTo>
                    <a:pt x="1041" y="3"/>
                  </a:lnTo>
                  <a:lnTo>
                    <a:pt x="1034" y="0"/>
                  </a:lnTo>
                  <a:lnTo>
                    <a:pt x="0" y="903"/>
                  </a:lnTo>
                  <a:lnTo>
                    <a:pt x="24" y="90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6" name="Freeform 34"/>
            <p:cNvSpPr>
              <a:spLocks/>
            </p:cNvSpPr>
            <p:nvPr userDrawn="1"/>
          </p:nvSpPr>
          <p:spPr bwMode="auto">
            <a:xfrm>
              <a:off x="3668" y="3561"/>
              <a:ext cx="908" cy="789"/>
            </a:xfrm>
            <a:custGeom>
              <a:avLst/>
              <a:gdLst>
                <a:gd name="T0" fmla="*/ 22 w 908"/>
                <a:gd name="T1" fmla="*/ 786 h 789"/>
                <a:gd name="T2" fmla="*/ 908 w 908"/>
                <a:gd name="T3" fmla="*/ 3 h 789"/>
                <a:gd name="T4" fmla="*/ 901 w 908"/>
                <a:gd name="T5" fmla="*/ 0 h 789"/>
                <a:gd name="T6" fmla="*/ 0 w 908"/>
                <a:gd name="T7" fmla="*/ 789 h 789"/>
                <a:gd name="T8" fmla="*/ 22 w 908"/>
                <a:gd name="T9" fmla="*/ 786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789">
                  <a:moveTo>
                    <a:pt x="22" y="786"/>
                  </a:moveTo>
                  <a:lnTo>
                    <a:pt x="908" y="3"/>
                  </a:lnTo>
                  <a:lnTo>
                    <a:pt x="901" y="0"/>
                  </a:lnTo>
                  <a:lnTo>
                    <a:pt x="0" y="789"/>
                  </a:lnTo>
                  <a:lnTo>
                    <a:pt x="22" y="78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7" name="Freeform 35"/>
            <p:cNvSpPr>
              <a:spLocks/>
            </p:cNvSpPr>
            <p:nvPr userDrawn="1"/>
          </p:nvSpPr>
          <p:spPr bwMode="auto">
            <a:xfrm>
              <a:off x="3005" y="3038"/>
              <a:ext cx="1495" cy="1311"/>
            </a:xfrm>
            <a:custGeom>
              <a:avLst/>
              <a:gdLst>
                <a:gd name="T0" fmla="*/ 30 w 1495"/>
                <a:gd name="T1" fmla="*/ 1306 h 1311"/>
                <a:gd name="T2" fmla="*/ 1495 w 1495"/>
                <a:gd name="T3" fmla="*/ 3 h 1311"/>
                <a:gd name="T4" fmla="*/ 1488 w 1495"/>
                <a:gd name="T5" fmla="*/ 0 h 1311"/>
                <a:gd name="T6" fmla="*/ 0 w 1495"/>
                <a:gd name="T7" fmla="*/ 1311 h 1311"/>
                <a:gd name="T8" fmla="*/ 30 w 1495"/>
                <a:gd name="T9" fmla="*/ 1306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5" h="1311">
                  <a:moveTo>
                    <a:pt x="30" y="1306"/>
                  </a:moveTo>
                  <a:lnTo>
                    <a:pt x="1495" y="3"/>
                  </a:lnTo>
                  <a:lnTo>
                    <a:pt x="1488" y="0"/>
                  </a:lnTo>
                  <a:lnTo>
                    <a:pt x="0" y="1311"/>
                  </a:lnTo>
                  <a:lnTo>
                    <a:pt x="30" y="130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74468" name="Line 36"/>
          <p:cNvSpPr>
            <a:spLocks noChangeShapeType="1"/>
          </p:cNvSpPr>
          <p:nvPr/>
        </p:nvSpPr>
        <p:spPr bwMode="auto">
          <a:xfrm>
            <a:off x="1692275" y="3644900"/>
            <a:ext cx="7451725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74469" name="Line 37"/>
          <p:cNvSpPr>
            <a:spLocks noChangeShapeType="1"/>
          </p:cNvSpPr>
          <p:nvPr/>
        </p:nvSpPr>
        <p:spPr bwMode="auto">
          <a:xfrm flipH="1">
            <a:off x="1763713" y="3644900"/>
            <a:ext cx="7380287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74470" name="Rectangle 38"/>
          <p:cNvSpPr>
            <a:spLocks noGrp="1" noChangeArrowheads="1"/>
          </p:cNvSpPr>
          <p:nvPr>
            <p:ph type="ctrTitle"/>
          </p:nvPr>
        </p:nvSpPr>
        <p:spPr>
          <a:xfrm>
            <a:off x="914400" y="2133600"/>
            <a:ext cx="7772400" cy="1470025"/>
          </a:xfrm>
        </p:spPr>
        <p:txBody>
          <a:bodyPr/>
          <a:lstStyle>
            <a:lvl1pPr algn="r">
              <a:defRPr sz="3400">
                <a:solidFill>
                  <a:schemeClr val="bg1"/>
                </a:solidFill>
              </a:defRPr>
            </a:lvl1pPr>
          </a:lstStyle>
          <a:p>
            <a:pPr lvl="0"/>
            <a:r>
              <a:rPr lang="en-AU" altLang="en-US" noProof="0" smtClean="0"/>
              <a:t>Click to edit Master title style  </a:t>
            </a:r>
          </a:p>
        </p:txBody>
      </p:sp>
      <p:sp>
        <p:nvSpPr>
          <p:cNvPr id="27447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3692525"/>
            <a:ext cx="6911975" cy="17526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AU" altLang="en-US" noProof="0" smtClean="0"/>
              <a:t>Click to edit Master subtitle style</a:t>
            </a:r>
          </a:p>
        </p:txBody>
      </p:sp>
      <p:sp>
        <p:nvSpPr>
          <p:cNvPr id="274631" name="Text Box 199"/>
          <p:cNvSpPr txBox="1">
            <a:spLocks noChangeArrowheads="1"/>
          </p:cNvSpPr>
          <p:nvPr/>
        </p:nvSpPr>
        <p:spPr bwMode="auto">
          <a:xfrm>
            <a:off x="4859338" y="6453188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FFFFFF"/>
                </a:solidFill>
              </a:rPr>
              <a:t>© The Association of Independent Schools of NSW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429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7200" y="223838"/>
            <a:ext cx="1871663" cy="6300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7450" y="223838"/>
            <a:ext cx="5467350" cy="6300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093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1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73E6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37786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15888"/>
            <a:ext cx="1327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77863" name="Group 7"/>
          <p:cNvGrpSpPr>
            <a:grpSpLocks/>
          </p:cNvGrpSpPr>
          <p:nvPr/>
        </p:nvGrpSpPr>
        <p:grpSpPr bwMode="auto">
          <a:xfrm>
            <a:off x="-9525" y="1168400"/>
            <a:ext cx="7273925" cy="5741988"/>
            <a:chOff x="-6" y="736"/>
            <a:chExt cx="4582" cy="3617"/>
          </a:xfrm>
        </p:grpSpPr>
        <p:sp>
          <p:nvSpPr>
            <p:cNvPr id="377864" name="Freeform 8"/>
            <p:cNvSpPr>
              <a:spLocks/>
            </p:cNvSpPr>
            <p:nvPr userDrawn="1"/>
          </p:nvSpPr>
          <p:spPr bwMode="auto">
            <a:xfrm>
              <a:off x="-2" y="1332"/>
              <a:ext cx="3353" cy="2943"/>
            </a:xfrm>
            <a:custGeom>
              <a:avLst/>
              <a:gdLst>
                <a:gd name="T0" fmla="*/ 0 w 3353"/>
                <a:gd name="T1" fmla="*/ 2943 h 2943"/>
                <a:gd name="T2" fmla="*/ 3353 w 3353"/>
                <a:gd name="T3" fmla="*/ 3 h 2943"/>
                <a:gd name="T4" fmla="*/ 3346 w 3353"/>
                <a:gd name="T5" fmla="*/ 0 h 2943"/>
                <a:gd name="T6" fmla="*/ 2 w 3353"/>
                <a:gd name="T7" fmla="*/ 2924 h 2943"/>
                <a:gd name="T8" fmla="*/ 0 w 3353"/>
                <a:gd name="T9" fmla="*/ 2943 h 2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3" h="2943">
                  <a:moveTo>
                    <a:pt x="0" y="2943"/>
                  </a:moveTo>
                  <a:lnTo>
                    <a:pt x="3353" y="3"/>
                  </a:lnTo>
                  <a:lnTo>
                    <a:pt x="3346" y="0"/>
                  </a:lnTo>
                  <a:lnTo>
                    <a:pt x="2" y="2924"/>
                  </a:lnTo>
                  <a:lnTo>
                    <a:pt x="0" y="294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5" name="Freeform 9"/>
            <p:cNvSpPr>
              <a:spLocks/>
            </p:cNvSpPr>
            <p:nvPr userDrawn="1"/>
          </p:nvSpPr>
          <p:spPr bwMode="auto">
            <a:xfrm>
              <a:off x="-2" y="1281"/>
              <a:ext cx="2990" cy="2624"/>
            </a:xfrm>
            <a:custGeom>
              <a:avLst/>
              <a:gdLst>
                <a:gd name="T0" fmla="*/ 0 w 2990"/>
                <a:gd name="T1" fmla="*/ 2624 h 2624"/>
                <a:gd name="T2" fmla="*/ 2990 w 2990"/>
                <a:gd name="T3" fmla="*/ 3 h 2624"/>
                <a:gd name="T4" fmla="*/ 2983 w 2990"/>
                <a:gd name="T5" fmla="*/ 0 h 2624"/>
                <a:gd name="T6" fmla="*/ 0 w 2990"/>
                <a:gd name="T7" fmla="*/ 2604 h 2624"/>
                <a:gd name="T8" fmla="*/ 0 w 2990"/>
                <a:gd name="T9" fmla="*/ 2624 h 2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0" h="2624">
                  <a:moveTo>
                    <a:pt x="0" y="2624"/>
                  </a:moveTo>
                  <a:lnTo>
                    <a:pt x="2990" y="3"/>
                  </a:lnTo>
                  <a:lnTo>
                    <a:pt x="2983" y="0"/>
                  </a:lnTo>
                  <a:lnTo>
                    <a:pt x="0" y="2604"/>
                  </a:lnTo>
                  <a:lnTo>
                    <a:pt x="0" y="262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6" name="Freeform 10"/>
            <p:cNvSpPr>
              <a:spLocks/>
            </p:cNvSpPr>
            <p:nvPr userDrawn="1"/>
          </p:nvSpPr>
          <p:spPr bwMode="auto">
            <a:xfrm>
              <a:off x="-2" y="1045"/>
              <a:ext cx="3046" cy="2671"/>
            </a:xfrm>
            <a:custGeom>
              <a:avLst/>
              <a:gdLst>
                <a:gd name="T0" fmla="*/ 0 w 3046"/>
                <a:gd name="T1" fmla="*/ 2671 h 2671"/>
                <a:gd name="T2" fmla="*/ 3046 w 3046"/>
                <a:gd name="T3" fmla="*/ 3 h 2671"/>
                <a:gd name="T4" fmla="*/ 3039 w 3046"/>
                <a:gd name="T5" fmla="*/ 0 h 2671"/>
                <a:gd name="T6" fmla="*/ 0 w 3046"/>
                <a:gd name="T7" fmla="*/ 2653 h 2671"/>
                <a:gd name="T8" fmla="*/ 0 w 3046"/>
                <a:gd name="T9" fmla="*/ 2671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6" h="2671">
                  <a:moveTo>
                    <a:pt x="0" y="2671"/>
                  </a:moveTo>
                  <a:lnTo>
                    <a:pt x="3046" y="3"/>
                  </a:lnTo>
                  <a:lnTo>
                    <a:pt x="3039" y="0"/>
                  </a:lnTo>
                  <a:lnTo>
                    <a:pt x="0" y="2653"/>
                  </a:lnTo>
                  <a:lnTo>
                    <a:pt x="0" y="267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7" name="Freeform 11"/>
            <p:cNvSpPr>
              <a:spLocks/>
            </p:cNvSpPr>
            <p:nvPr userDrawn="1"/>
          </p:nvSpPr>
          <p:spPr bwMode="auto">
            <a:xfrm>
              <a:off x="-6" y="1642"/>
              <a:ext cx="2797" cy="2447"/>
            </a:xfrm>
            <a:custGeom>
              <a:avLst/>
              <a:gdLst>
                <a:gd name="T0" fmla="*/ 3 w 2797"/>
                <a:gd name="T1" fmla="*/ 2447 h 2447"/>
                <a:gd name="T2" fmla="*/ 2797 w 2797"/>
                <a:gd name="T3" fmla="*/ 3 h 2447"/>
                <a:gd name="T4" fmla="*/ 2790 w 2797"/>
                <a:gd name="T5" fmla="*/ 0 h 2447"/>
                <a:gd name="T6" fmla="*/ 0 w 2797"/>
                <a:gd name="T7" fmla="*/ 2429 h 2447"/>
                <a:gd name="T8" fmla="*/ 3 w 2797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447">
                  <a:moveTo>
                    <a:pt x="3" y="2447"/>
                  </a:moveTo>
                  <a:lnTo>
                    <a:pt x="2797" y="3"/>
                  </a:lnTo>
                  <a:lnTo>
                    <a:pt x="2790" y="0"/>
                  </a:lnTo>
                  <a:lnTo>
                    <a:pt x="0" y="2429"/>
                  </a:lnTo>
                  <a:lnTo>
                    <a:pt x="3" y="244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8" name="Freeform 12"/>
            <p:cNvSpPr>
              <a:spLocks/>
            </p:cNvSpPr>
            <p:nvPr userDrawn="1"/>
          </p:nvSpPr>
          <p:spPr bwMode="auto">
            <a:xfrm>
              <a:off x="-2" y="1283"/>
              <a:ext cx="2565" cy="2251"/>
            </a:xfrm>
            <a:custGeom>
              <a:avLst/>
              <a:gdLst>
                <a:gd name="T0" fmla="*/ 2 w 2565"/>
                <a:gd name="T1" fmla="*/ 2251 h 2251"/>
                <a:gd name="T2" fmla="*/ 2565 w 2565"/>
                <a:gd name="T3" fmla="*/ 3 h 2251"/>
                <a:gd name="T4" fmla="*/ 2558 w 2565"/>
                <a:gd name="T5" fmla="*/ 0 h 2251"/>
                <a:gd name="T6" fmla="*/ 0 w 2565"/>
                <a:gd name="T7" fmla="*/ 2230 h 2251"/>
                <a:gd name="T8" fmla="*/ 2 w 2565"/>
                <a:gd name="T9" fmla="*/ 2251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2251">
                  <a:moveTo>
                    <a:pt x="2" y="2251"/>
                  </a:moveTo>
                  <a:lnTo>
                    <a:pt x="2565" y="3"/>
                  </a:lnTo>
                  <a:lnTo>
                    <a:pt x="2558" y="0"/>
                  </a:lnTo>
                  <a:lnTo>
                    <a:pt x="0" y="2230"/>
                  </a:lnTo>
                  <a:lnTo>
                    <a:pt x="2" y="225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9" name="Freeform 13"/>
            <p:cNvSpPr>
              <a:spLocks/>
            </p:cNvSpPr>
            <p:nvPr userDrawn="1"/>
          </p:nvSpPr>
          <p:spPr bwMode="auto">
            <a:xfrm>
              <a:off x="-6" y="1166"/>
              <a:ext cx="2491" cy="2173"/>
            </a:xfrm>
            <a:custGeom>
              <a:avLst/>
              <a:gdLst>
                <a:gd name="T0" fmla="*/ 1 w 2491"/>
                <a:gd name="T1" fmla="*/ 2173 h 2173"/>
                <a:gd name="T2" fmla="*/ 2491 w 2491"/>
                <a:gd name="T3" fmla="*/ 3 h 2173"/>
                <a:gd name="T4" fmla="*/ 2484 w 2491"/>
                <a:gd name="T5" fmla="*/ 0 h 2173"/>
                <a:gd name="T6" fmla="*/ 0 w 2491"/>
                <a:gd name="T7" fmla="*/ 2154 h 2173"/>
                <a:gd name="T8" fmla="*/ 1 w 2491"/>
                <a:gd name="T9" fmla="*/ 2173 h 2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1" h="2173">
                  <a:moveTo>
                    <a:pt x="1" y="2173"/>
                  </a:moveTo>
                  <a:lnTo>
                    <a:pt x="2491" y="3"/>
                  </a:lnTo>
                  <a:lnTo>
                    <a:pt x="2484" y="0"/>
                  </a:lnTo>
                  <a:lnTo>
                    <a:pt x="0" y="2154"/>
                  </a:lnTo>
                  <a:lnTo>
                    <a:pt x="1" y="217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0" name="Freeform 14"/>
            <p:cNvSpPr>
              <a:spLocks/>
            </p:cNvSpPr>
            <p:nvPr userDrawn="1"/>
          </p:nvSpPr>
          <p:spPr bwMode="auto">
            <a:xfrm>
              <a:off x="-3" y="848"/>
              <a:ext cx="2624" cy="2304"/>
            </a:xfrm>
            <a:custGeom>
              <a:avLst/>
              <a:gdLst>
                <a:gd name="T0" fmla="*/ 1 w 2624"/>
                <a:gd name="T1" fmla="*/ 2304 h 2304"/>
                <a:gd name="T2" fmla="*/ 2624 w 2624"/>
                <a:gd name="T3" fmla="*/ 3 h 2304"/>
                <a:gd name="T4" fmla="*/ 2617 w 2624"/>
                <a:gd name="T5" fmla="*/ 0 h 2304"/>
                <a:gd name="T6" fmla="*/ 0 w 2624"/>
                <a:gd name="T7" fmla="*/ 2281 h 2304"/>
                <a:gd name="T8" fmla="*/ 1 w 2624"/>
                <a:gd name="T9" fmla="*/ 2304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4" h="2304">
                  <a:moveTo>
                    <a:pt x="1" y="2304"/>
                  </a:moveTo>
                  <a:lnTo>
                    <a:pt x="2624" y="3"/>
                  </a:lnTo>
                  <a:lnTo>
                    <a:pt x="2617" y="0"/>
                  </a:lnTo>
                  <a:lnTo>
                    <a:pt x="0" y="2281"/>
                  </a:lnTo>
                  <a:lnTo>
                    <a:pt x="1" y="230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1" name="Freeform 15"/>
            <p:cNvSpPr>
              <a:spLocks/>
            </p:cNvSpPr>
            <p:nvPr userDrawn="1"/>
          </p:nvSpPr>
          <p:spPr bwMode="auto">
            <a:xfrm>
              <a:off x="-2" y="922"/>
              <a:ext cx="2330" cy="2044"/>
            </a:xfrm>
            <a:custGeom>
              <a:avLst/>
              <a:gdLst>
                <a:gd name="T0" fmla="*/ 0 w 2330"/>
                <a:gd name="T1" fmla="*/ 2044 h 2044"/>
                <a:gd name="T2" fmla="*/ 2330 w 2330"/>
                <a:gd name="T3" fmla="*/ 3 h 2044"/>
                <a:gd name="T4" fmla="*/ 2323 w 2330"/>
                <a:gd name="T5" fmla="*/ 0 h 2044"/>
                <a:gd name="T6" fmla="*/ 2 w 2330"/>
                <a:gd name="T7" fmla="*/ 2021 h 2044"/>
                <a:gd name="T8" fmla="*/ 0 w 2330"/>
                <a:gd name="T9" fmla="*/ 2044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0" h="2044">
                  <a:moveTo>
                    <a:pt x="0" y="2044"/>
                  </a:moveTo>
                  <a:lnTo>
                    <a:pt x="2330" y="3"/>
                  </a:lnTo>
                  <a:lnTo>
                    <a:pt x="2323" y="0"/>
                  </a:lnTo>
                  <a:lnTo>
                    <a:pt x="2" y="2021"/>
                  </a:lnTo>
                  <a:lnTo>
                    <a:pt x="0" y="204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2" name="Freeform 16"/>
            <p:cNvSpPr>
              <a:spLocks/>
            </p:cNvSpPr>
            <p:nvPr userDrawn="1"/>
          </p:nvSpPr>
          <p:spPr bwMode="auto">
            <a:xfrm>
              <a:off x="-5" y="736"/>
              <a:ext cx="2323" cy="2045"/>
            </a:xfrm>
            <a:custGeom>
              <a:avLst/>
              <a:gdLst>
                <a:gd name="T0" fmla="*/ 2 w 2323"/>
                <a:gd name="T1" fmla="*/ 2045 h 2045"/>
                <a:gd name="T2" fmla="*/ 2323 w 2323"/>
                <a:gd name="T3" fmla="*/ 3 h 2045"/>
                <a:gd name="T4" fmla="*/ 2316 w 2323"/>
                <a:gd name="T5" fmla="*/ 0 h 2045"/>
                <a:gd name="T6" fmla="*/ 0 w 2323"/>
                <a:gd name="T7" fmla="*/ 2023 h 2045"/>
                <a:gd name="T8" fmla="*/ 2 w 2323"/>
                <a:gd name="T9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2045">
                  <a:moveTo>
                    <a:pt x="2" y="2045"/>
                  </a:moveTo>
                  <a:lnTo>
                    <a:pt x="2323" y="3"/>
                  </a:lnTo>
                  <a:lnTo>
                    <a:pt x="2316" y="0"/>
                  </a:lnTo>
                  <a:lnTo>
                    <a:pt x="0" y="2023"/>
                  </a:lnTo>
                  <a:lnTo>
                    <a:pt x="2" y="2045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3" name="Freeform 17"/>
            <p:cNvSpPr>
              <a:spLocks/>
            </p:cNvSpPr>
            <p:nvPr userDrawn="1"/>
          </p:nvSpPr>
          <p:spPr bwMode="auto">
            <a:xfrm>
              <a:off x="-6" y="929"/>
              <a:ext cx="1885" cy="1671"/>
            </a:xfrm>
            <a:custGeom>
              <a:avLst/>
              <a:gdLst>
                <a:gd name="T0" fmla="*/ 0 w 1885"/>
                <a:gd name="T1" fmla="*/ 1671 h 1671"/>
                <a:gd name="T2" fmla="*/ 1885 w 1885"/>
                <a:gd name="T3" fmla="*/ 3 h 1671"/>
                <a:gd name="T4" fmla="*/ 1878 w 1885"/>
                <a:gd name="T5" fmla="*/ 0 h 1671"/>
                <a:gd name="T6" fmla="*/ 1 w 1885"/>
                <a:gd name="T7" fmla="*/ 1647 h 1671"/>
                <a:gd name="T8" fmla="*/ 0 w 1885"/>
                <a:gd name="T9" fmla="*/ 167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5" h="1671">
                  <a:moveTo>
                    <a:pt x="0" y="1671"/>
                  </a:moveTo>
                  <a:lnTo>
                    <a:pt x="1885" y="3"/>
                  </a:lnTo>
                  <a:lnTo>
                    <a:pt x="1878" y="0"/>
                  </a:lnTo>
                  <a:lnTo>
                    <a:pt x="1" y="1647"/>
                  </a:lnTo>
                  <a:lnTo>
                    <a:pt x="0" y="167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4" name="Freeform 18"/>
            <p:cNvSpPr>
              <a:spLocks/>
            </p:cNvSpPr>
            <p:nvPr userDrawn="1"/>
          </p:nvSpPr>
          <p:spPr bwMode="auto">
            <a:xfrm>
              <a:off x="-5" y="745"/>
              <a:ext cx="1884" cy="1663"/>
            </a:xfrm>
            <a:custGeom>
              <a:avLst/>
              <a:gdLst>
                <a:gd name="T0" fmla="*/ 3 w 1884"/>
                <a:gd name="T1" fmla="*/ 1663 h 1663"/>
                <a:gd name="T2" fmla="*/ 1884 w 1884"/>
                <a:gd name="T3" fmla="*/ 3 h 1663"/>
                <a:gd name="T4" fmla="*/ 1877 w 1884"/>
                <a:gd name="T5" fmla="*/ 0 h 1663"/>
                <a:gd name="T6" fmla="*/ 0 w 1884"/>
                <a:gd name="T7" fmla="*/ 1643 h 1663"/>
                <a:gd name="T8" fmla="*/ 3 w 1884"/>
                <a:gd name="T9" fmla="*/ 1663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4" h="1663">
                  <a:moveTo>
                    <a:pt x="3" y="1663"/>
                  </a:moveTo>
                  <a:lnTo>
                    <a:pt x="1884" y="3"/>
                  </a:lnTo>
                  <a:lnTo>
                    <a:pt x="1877" y="0"/>
                  </a:lnTo>
                  <a:lnTo>
                    <a:pt x="0" y="1643"/>
                  </a:lnTo>
                  <a:lnTo>
                    <a:pt x="3" y="166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5" name="Freeform 19"/>
            <p:cNvSpPr>
              <a:spLocks/>
            </p:cNvSpPr>
            <p:nvPr userDrawn="1"/>
          </p:nvSpPr>
          <p:spPr bwMode="auto">
            <a:xfrm>
              <a:off x="96" y="1655"/>
              <a:ext cx="3116" cy="2698"/>
            </a:xfrm>
            <a:custGeom>
              <a:avLst/>
              <a:gdLst>
                <a:gd name="T0" fmla="*/ 21 w 3116"/>
                <a:gd name="T1" fmla="*/ 2697 h 2698"/>
                <a:gd name="T2" fmla="*/ 3116 w 3116"/>
                <a:gd name="T3" fmla="*/ 3 h 2698"/>
                <a:gd name="T4" fmla="*/ 3109 w 3116"/>
                <a:gd name="T5" fmla="*/ 0 h 2698"/>
                <a:gd name="T6" fmla="*/ 0 w 3116"/>
                <a:gd name="T7" fmla="*/ 2698 h 2698"/>
                <a:gd name="T8" fmla="*/ 21 w 3116"/>
                <a:gd name="T9" fmla="*/ 2697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6" h="2698">
                  <a:moveTo>
                    <a:pt x="21" y="2697"/>
                  </a:moveTo>
                  <a:lnTo>
                    <a:pt x="3116" y="3"/>
                  </a:lnTo>
                  <a:lnTo>
                    <a:pt x="3109" y="0"/>
                  </a:lnTo>
                  <a:lnTo>
                    <a:pt x="0" y="2698"/>
                  </a:lnTo>
                  <a:lnTo>
                    <a:pt x="21" y="269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6" name="Freeform 20"/>
            <p:cNvSpPr>
              <a:spLocks/>
            </p:cNvSpPr>
            <p:nvPr userDrawn="1"/>
          </p:nvSpPr>
          <p:spPr bwMode="auto">
            <a:xfrm>
              <a:off x="335" y="1898"/>
              <a:ext cx="2805" cy="2449"/>
            </a:xfrm>
            <a:custGeom>
              <a:avLst/>
              <a:gdLst>
                <a:gd name="T0" fmla="*/ 18 w 2805"/>
                <a:gd name="T1" fmla="*/ 2449 h 2449"/>
                <a:gd name="T2" fmla="*/ 2805 w 2805"/>
                <a:gd name="T3" fmla="*/ 3 h 2449"/>
                <a:gd name="T4" fmla="*/ 2798 w 2805"/>
                <a:gd name="T5" fmla="*/ 0 h 2449"/>
                <a:gd name="T6" fmla="*/ 0 w 2805"/>
                <a:gd name="T7" fmla="*/ 2448 h 2449"/>
                <a:gd name="T8" fmla="*/ 18 w 2805"/>
                <a:gd name="T9" fmla="*/ 2449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5" h="2449">
                  <a:moveTo>
                    <a:pt x="18" y="2449"/>
                  </a:moveTo>
                  <a:lnTo>
                    <a:pt x="2805" y="3"/>
                  </a:lnTo>
                  <a:lnTo>
                    <a:pt x="2798" y="0"/>
                  </a:lnTo>
                  <a:lnTo>
                    <a:pt x="0" y="2448"/>
                  </a:lnTo>
                  <a:lnTo>
                    <a:pt x="18" y="244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7" name="Freeform 21"/>
            <p:cNvSpPr>
              <a:spLocks/>
            </p:cNvSpPr>
            <p:nvPr userDrawn="1"/>
          </p:nvSpPr>
          <p:spPr bwMode="auto">
            <a:xfrm>
              <a:off x="536" y="1855"/>
              <a:ext cx="2877" cy="2492"/>
            </a:xfrm>
            <a:custGeom>
              <a:avLst/>
              <a:gdLst>
                <a:gd name="T0" fmla="*/ 27 w 2877"/>
                <a:gd name="T1" fmla="*/ 2491 h 2492"/>
                <a:gd name="T2" fmla="*/ 2877 w 2877"/>
                <a:gd name="T3" fmla="*/ 3 h 2492"/>
                <a:gd name="T4" fmla="*/ 2870 w 2877"/>
                <a:gd name="T5" fmla="*/ 0 h 2492"/>
                <a:gd name="T6" fmla="*/ 0 w 2877"/>
                <a:gd name="T7" fmla="*/ 2492 h 2492"/>
                <a:gd name="T8" fmla="*/ 27 w 2877"/>
                <a:gd name="T9" fmla="*/ 2491 h 2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7" h="2492">
                  <a:moveTo>
                    <a:pt x="27" y="2491"/>
                  </a:moveTo>
                  <a:lnTo>
                    <a:pt x="2877" y="3"/>
                  </a:lnTo>
                  <a:lnTo>
                    <a:pt x="2870" y="0"/>
                  </a:lnTo>
                  <a:lnTo>
                    <a:pt x="0" y="2492"/>
                  </a:lnTo>
                  <a:lnTo>
                    <a:pt x="27" y="249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8" name="Freeform 22"/>
            <p:cNvSpPr>
              <a:spLocks/>
            </p:cNvSpPr>
            <p:nvPr userDrawn="1"/>
          </p:nvSpPr>
          <p:spPr bwMode="auto">
            <a:xfrm>
              <a:off x="761" y="1850"/>
              <a:ext cx="2863" cy="2496"/>
            </a:xfrm>
            <a:custGeom>
              <a:avLst/>
              <a:gdLst>
                <a:gd name="T0" fmla="*/ 19 w 2863"/>
                <a:gd name="T1" fmla="*/ 2496 h 2496"/>
                <a:gd name="T2" fmla="*/ 2863 w 2863"/>
                <a:gd name="T3" fmla="*/ 3 h 2496"/>
                <a:gd name="T4" fmla="*/ 2856 w 2863"/>
                <a:gd name="T5" fmla="*/ 0 h 2496"/>
                <a:gd name="T6" fmla="*/ 0 w 2863"/>
                <a:gd name="T7" fmla="*/ 2496 h 2496"/>
                <a:gd name="T8" fmla="*/ 19 w 2863"/>
                <a:gd name="T9" fmla="*/ 2496 h 2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3" h="2496">
                  <a:moveTo>
                    <a:pt x="19" y="2496"/>
                  </a:moveTo>
                  <a:lnTo>
                    <a:pt x="2863" y="3"/>
                  </a:lnTo>
                  <a:lnTo>
                    <a:pt x="2856" y="0"/>
                  </a:lnTo>
                  <a:lnTo>
                    <a:pt x="0" y="2496"/>
                  </a:lnTo>
                  <a:lnTo>
                    <a:pt x="19" y="249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9" name="Freeform 23"/>
            <p:cNvSpPr>
              <a:spLocks/>
            </p:cNvSpPr>
            <p:nvPr userDrawn="1"/>
          </p:nvSpPr>
          <p:spPr bwMode="auto">
            <a:xfrm>
              <a:off x="969" y="2226"/>
              <a:ext cx="2455" cy="2121"/>
            </a:xfrm>
            <a:custGeom>
              <a:avLst/>
              <a:gdLst>
                <a:gd name="T0" fmla="*/ 29 w 2455"/>
                <a:gd name="T1" fmla="*/ 2121 h 2121"/>
                <a:gd name="T2" fmla="*/ 2455 w 2455"/>
                <a:gd name="T3" fmla="*/ 3 h 2121"/>
                <a:gd name="T4" fmla="*/ 2448 w 2455"/>
                <a:gd name="T5" fmla="*/ 0 h 2121"/>
                <a:gd name="T6" fmla="*/ 0 w 2455"/>
                <a:gd name="T7" fmla="*/ 2120 h 2121"/>
                <a:gd name="T8" fmla="*/ 29 w 2455"/>
                <a:gd name="T9" fmla="*/ 2121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5" h="2121">
                  <a:moveTo>
                    <a:pt x="29" y="2121"/>
                  </a:moveTo>
                  <a:lnTo>
                    <a:pt x="2455" y="3"/>
                  </a:lnTo>
                  <a:lnTo>
                    <a:pt x="2448" y="0"/>
                  </a:lnTo>
                  <a:lnTo>
                    <a:pt x="0" y="2120"/>
                  </a:lnTo>
                  <a:lnTo>
                    <a:pt x="29" y="212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0" name="Freeform 24"/>
            <p:cNvSpPr>
              <a:spLocks/>
            </p:cNvSpPr>
            <p:nvPr userDrawn="1"/>
          </p:nvSpPr>
          <p:spPr bwMode="auto">
            <a:xfrm>
              <a:off x="1191" y="2020"/>
              <a:ext cx="2679" cy="2330"/>
            </a:xfrm>
            <a:custGeom>
              <a:avLst/>
              <a:gdLst>
                <a:gd name="T0" fmla="*/ 29 w 2679"/>
                <a:gd name="T1" fmla="*/ 2330 h 2330"/>
                <a:gd name="T2" fmla="*/ 2679 w 2679"/>
                <a:gd name="T3" fmla="*/ 3 h 2330"/>
                <a:gd name="T4" fmla="*/ 2672 w 2679"/>
                <a:gd name="T5" fmla="*/ 0 h 2330"/>
                <a:gd name="T6" fmla="*/ 0 w 2679"/>
                <a:gd name="T7" fmla="*/ 2329 h 2330"/>
                <a:gd name="T8" fmla="*/ 29 w 2679"/>
                <a:gd name="T9" fmla="*/ 2330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9" h="2330">
                  <a:moveTo>
                    <a:pt x="29" y="2330"/>
                  </a:moveTo>
                  <a:lnTo>
                    <a:pt x="2679" y="3"/>
                  </a:lnTo>
                  <a:lnTo>
                    <a:pt x="2672" y="0"/>
                  </a:lnTo>
                  <a:lnTo>
                    <a:pt x="0" y="2329"/>
                  </a:lnTo>
                  <a:lnTo>
                    <a:pt x="29" y="233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1" name="Freeform 25"/>
            <p:cNvSpPr>
              <a:spLocks/>
            </p:cNvSpPr>
            <p:nvPr userDrawn="1"/>
          </p:nvSpPr>
          <p:spPr bwMode="auto">
            <a:xfrm>
              <a:off x="1413" y="2617"/>
              <a:ext cx="2006" cy="1730"/>
            </a:xfrm>
            <a:custGeom>
              <a:avLst/>
              <a:gdLst>
                <a:gd name="T0" fmla="*/ 27 w 2006"/>
                <a:gd name="T1" fmla="*/ 1729 h 1730"/>
                <a:gd name="T2" fmla="*/ 2006 w 2006"/>
                <a:gd name="T3" fmla="*/ 3 h 1730"/>
                <a:gd name="T4" fmla="*/ 1999 w 2006"/>
                <a:gd name="T5" fmla="*/ 0 h 1730"/>
                <a:gd name="T6" fmla="*/ 0 w 2006"/>
                <a:gd name="T7" fmla="*/ 1730 h 1730"/>
                <a:gd name="T8" fmla="*/ 27 w 2006"/>
                <a:gd name="T9" fmla="*/ 1729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6" h="1730">
                  <a:moveTo>
                    <a:pt x="27" y="1729"/>
                  </a:moveTo>
                  <a:lnTo>
                    <a:pt x="2006" y="3"/>
                  </a:lnTo>
                  <a:lnTo>
                    <a:pt x="1999" y="0"/>
                  </a:lnTo>
                  <a:lnTo>
                    <a:pt x="0" y="1730"/>
                  </a:lnTo>
                  <a:lnTo>
                    <a:pt x="27" y="172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2" name="Freeform 26"/>
            <p:cNvSpPr>
              <a:spLocks/>
            </p:cNvSpPr>
            <p:nvPr userDrawn="1"/>
          </p:nvSpPr>
          <p:spPr bwMode="auto">
            <a:xfrm>
              <a:off x="1643" y="2453"/>
              <a:ext cx="2200" cy="1894"/>
            </a:xfrm>
            <a:custGeom>
              <a:avLst/>
              <a:gdLst>
                <a:gd name="T0" fmla="*/ 27 w 2200"/>
                <a:gd name="T1" fmla="*/ 1894 h 1894"/>
                <a:gd name="T2" fmla="*/ 2200 w 2200"/>
                <a:gd name="T3" fmla="*/ 3 h 1894"/>
                <a:gd name="T4" fmla="*/ 2193 w 2200"/>
                <a:gd name="T5" fmla="*/ 0 h 1894"/>
                <a:gd name="T6" fmla="*/ 0 w 2200"/>
                <a:gd name="T7" fmla="*/ 1894 h 1894"/>
                <a:gd name="T8" fmla="*/ 27 w 2200"/>
                <a:gd name="T9" fmla="*/ 1894 h 1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0" h="1894">
                  <a:moveTo>
                    <a:pt x="27" y="1894"/>
                  </a:moveTo>
                  <a:lnTo>
                    <a:pt x="2200" y="3"/>
                  </a:lnTo>
                  <a:lnTo>
                    <a:pt x="2193" y="0"/>
                  </a:lnTo>
                  <a:lnTo>
                    <a:pt x="0" y="1894"/>
                  </a:lnTo>
                  <a:lnTo>
                    <a:pt x="27" y="189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3" name="Freeform 27"/>
            <p:cNvSpPr>
              <a:spLocks/>
            </p:cNvSpPr>
            <p:nvPr userDrawn="1"/>
          </p:nvSpPr>
          <p:spPr bwMode="auto">
            <a:xfrm>
              <a:off x="1887" y="2472"/>
              <a:ext cx="2127" cy="1874"/>
            </a:xfrm>
            <a:custGeom>
              <a:avLst/>
              <a:gdLst>
                <a:gd name="T0" fmla="*/ 26 w 2127"/>
                <a:gd name="T1" fmla="*/ 1874 h 1874"/>
                <a:gd name="T2" fmla="*/ 2127 w 2127"/>
                <a:gd name="T3" fmla="*/ 3 h 1874"/>
                <a:gd name="T4" fmla="*/ 2120 w 2127"/>
                <a:gd name="T5" fmla="*/ 0 h 1874"/>
                <a:gd name="T6" fmla="*/ 0 w 2127"/>
                <a:gd name="T7" fmla="*/ 1874 h 1874"/>
                <a:gd name="T8" fmla="*/ 26 w 2127"/>
                <a:gd name="T9" fmla="*/ 1874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7" h="1874">
                  <a:moveTo>
                    <a:pt x="26" y="1874"/>
                  </a:moveTo>
                  <a:lnTo>
                    <a:pt x="2127" y="3"/>
                  </a:lnTo>
                  <a:lnTo>
                    <a:pt x="2120" y="0"/>
                  </a:lnTo>
                  <a:lnTo>
                    <a:pt x="0" y="1874"/>
                  </a:lnTo>
                  <a:lnTo>
                    <a:pt x="26" y="187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4" name="Freeform 28"/>
            <p:cNvSpPr>
              <a:spLocks/>
            </p:cNvSpPr>
            <p:nvPr userDrawn="1"/>
          </p:nvSpPr>
          <p:spPr bwMode="auto">
            <a:xfrm>
              <a:off x="2114" y="2892"/>
              <a:ext cx="1681" cy="1452"/>
            </a:xfrm>
            <a:custGeom>
              <a:avLst/>
              <a:gdLst>
                <a:gd name="T0" fmla="*/ 28 w 1681"/>
                <a:gd name="T1" fmla="*/ 1451 h 1452"/>
                <a:gd name="T2" fmla="*/ 1681 w 1681"/>
                <a:gd name="T3" fmla="*/ 3 h 1452"/>
                <a:gd name="T4" fmla="*/ 1674 w 1681"/>
                <a:gd name="T5" fmla="*/ 0 h 1452"/>
                <a:gd name="T6" fmla="*/ 0 w 1681"/>
                <a:gd name="T7" fmla="*/ 1452 h 1452"/>
                <a:gd name="T8" fmla="*/ 28 w 1681"/>
                <a:gd name="T9" fmla="*/ 1451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1" h="1452">
                  <a:moveTo>
                    <a:pt x="28" y="1451"/>
                  </a:moveTo>
                  <a:lnTo>
                    <a:pt x="1681" y="3"/>
                  </a:lnTo>
                  <a:lnTo>
                    <a:pt x="1674" y="0"/>
                  </a:lnTo>
                  <a:lnTo>
                    <a:pt x="0" y="1452"/>
                  </a:lnTo>
                  <a:lnTo>
                    <a:pt x="28" y="145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5" name="Freeform 29"/>
            <p:cNvSpPr>
              <a:spLocks/>
            </p:cNvSpPr>
            <p:nvPr userDrawn="1"/>
          </p:nvSpPr>
          <p:spPr bwMode="auto">
            <a:xfrm>
              <a:off x="2333" y="2785"/>
              <a:ext cx="1796" cy="1561"/>
            </a:xfrm>
            <a:custGeom>
              <a:avLst/>
              <a:gdLst>
                <a:gd name="T0" fmla="*/ 31 w 1796"/>
                <a:gd name="T1" fmla="*/ 1559 h 1561"/>
                <a:gd name="T2" fmla="*/ 1796 w 1796"/>
                <a:gd name="T3" fmla="*/ 3 h 1561"/>
                <a:gd name="T4" fmla="*/ 1789 w 1796"/>
                <a:gd name="T5" fmla="*/ 0 h 1561"/>
                <a:gd name="T6" fmla="*/ 0 w 1796"/>
                <a:gd name="T7" fmla="*/ 1561 h 1561"/>
                <a:gd name="T8" fmla="*/ 31 w 1796"/>
                <a:gd name="T9" fmla="*/ 1559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6" h="1561">
                  <a:moveTo>
                    <a:pt x="31" y="1559"/>
                  </a:moveTo>
                  <a:lnTo>
                    <a:pt x="1796" y="3"/>
                  </a:lnTo>
                  <a:lnTo>
                    <a:pt x="1789" y="0"/>
                  </a:lnTo>
                  <a:lnTo>
                    <a:pt x="0" y="1561"/>
                  </a:lnTo>
                  <a:lnTo>
                    <a:pt x="31" y="155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6" name="Freeform 30"/>
            <p:cNvSpPr>
              <a:spLocks/>
            </p:cNvSpPr>
            <p:nvPr userDrawn="1"/>
          </p:nvSpPr>
          <p:spPr bwMode="auto">
            <a:xfrm>
              <a:off x="2549" y="2776"/>
              <a:ext cx="1805" cy="1574"/>
            </a:xfrm>
            <a:custGeom>
              <a:avLst/>
              <a:gdLst>
                <a:gd name="T0" fmla="*/ 33 w 1805"/>
                <a:gd name="T1" fmla="*/ 1570 h 1574"/>
                <a:gd name="T2" fmla="*/ 1805 w 1805"/>
                <a:gd name="T3" fmla="*/ 3 h 1574"/>
                <a:gd name="T4" fmla="*/ 1798 w 1805"/>
                <a:gd name="T5" fmla="*/ 0 h 1574"/>
                <a:gd name="T6" fmla="*/ 0 w 1805"/>
                <a:gd name="T7" fmla="*/ 1574 h 1574"/>
                <a:gd name="T8" fmla="*/ 33 w 1805"/>
                <a:gd name="T9" fmla="*/ 157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5" h="1574">
                  <a:moveTo>
                    <a:pt x="33" y="1570"/>
                  </a:moveTo>
                  <a:lnTo>
                    <a:pt x="1805" y="3"/>
                  </a:lnTo>
                  <a:lnTo>
                    <a:pt x="1798" y="0"/>
                  </a:lnTo>
                  <a:lnTo>
                    <a:pt x="0" y="1574"/>
                  </a:lnTo>
                  <a:lnTo>
                    <a:pt x="33" y="157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7" name="Freeform 31"/>
            <p:cNvSpPr>
              <a:spLocks/>
            </p:cNvSpPr>
            <p:nvPr userDrawn="1"/>
          </p:nvSpPr>
          <p:spPr bwMode="auto">
            <a:xfrm>
              <a:off x="2778" y="3040"/>
              <a:ext cx="1516" cy="1307"/>
            </a:xfrm>
            <a:custGeom>
              <a:avLst/>
              <a:gdLst>
                <a:gd name="T0" fmla="*/ 29 w 1516"/>
                <a:gd name="T1" fmla="*/ 1307 h 1307"/>
                <a:gd name="T2" fmla="*/ 1516 w 1516"/>
                <a:gd name="T3" fmla="*/ 3 h 1307"/>
                <a:gd name="T4" fmla="*/ 1509 w 1516"/>
                <a:gd name="T5" fmla="*/ 0 h 1307"/>
                <a:gd name="T6" fmla="*/ 0 w 1516"/>
                <a:gd name="T7" fmla="*/ 1307 h 1307"/>
                <a:gd name="T8" fmla="*/ 29 w 1516"/>
                <a:gd name="T9" fmla="*/ 1307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6" h="1307">
                  <a:moveTo>
                    <a:pt x="29" y="1307"/>
                  </a:moveTo>
                  <a:lnTo>
                    <a:pt x="1516" y="3"/>
                  </a:lnTo>
                  <a:lnTo>
                    <a:pt x="1509" y="0"/>
                  </a:lnTo>
                  <a:lnTo>
                    <a:pt x="0" y="1307"/>
                  </a:lnTo>
                  <a:lnTo>
                    <a:pt x="29" y="130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8" name="Freeform 32"/>
            <p:cNvSpPr>
              <a:spLocks/>
            </p:cNvSpPr>
            <p:nvPr userDrawn="1"/>
          </p:nvSpPr>
          <p:spPr bwMode="auto">
            <a:xfrm>
              <a:off x="3246" y="3518"/>
              <a:ext cx="967" cy="829"/>
            </a:xfrm>
            <a:custGeom>
              <a:avLst/>
              <a:gdLst>
                <a:gd name="T0" fmla="*/ 18 w 967"/>
                <a:gd name="T1" fmla="*/ 829 h 829"/>
                <a:gd name="T2" fmla="*/ 967 w 967"/>
                <a:gd name="T3" fmla="*/ 3 h 829"/>
                <a:gd name="T4" fmla="*/ 960 w 967"/>
                <a:gd name="T5" fmla="*/ 0 h 829"/>
                <a:gd name="T6" fmla="*/ 0 w 967"/>
                <a:gd name="T7" fmla="*/ 828 h 829"/>
                <a:gd name="T8" fmla="*/ 18 w 967"/>
                <a:gd name="T9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829">
                  <a:moveTo>
                    <a:pt x="18" y="829"/>
                  </a:moveTo>
                  <a:lnTo>
                    <a:pt x="967" y="3"/>
                  </a:lnTo>
                  <a:lnTo>
                    <a:pt x="960" y="0"/>
                  </a:lnTo>
                  <a:lnTo>
                    <a:pt x="0" y="828"/>
                  </a:lnTo>
                  <a:lnTo>
                    <a:pt x="18" y="82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9" name="Freeform 33"/>
            <p:cNvSpPr>
              <a:spLocks/>
            </p:cNvSpPr>
            <p:nvPr userDrawn="1"/>
          </p:nvSpPr>
          <p:spPr bwMode="auto">
            <a:xfrm>
              <a:off x="3459" y="3441"/>
              <a:ext cx="1041" cy="906"/>
            </a:xfrm>
            <a:custGeom>
              <a:avLst/>
              <a:gdLst>
                <a:gd name="T0" fmla="*/ 24 w 1041"/>
                <a:gd name="T1" fmla="*/ 906 h 906"/>
                <a:gd name="T2" fmla="*/ 1041 w 1041"/>
                <a:gd name="T3" fmla="*/ 3 h 906"/>
                <a:gd name="T4" fmla="*/ 1034 w 1041"/>
                <a:gd name="T5" fmla="*/ 0 h 906"/>
                <a:gd name="T6" fmla="*/ 0 w 1041"/>
                <a:gd name="T7" fmla="*/ 903 h 906"/>
                <a:gd name="T8" fmla="*/ 24 w 1041"/>
                <a:gd name="T9" fmla="*/ 90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1" h="906">
                  <a:moveTo>
                    <a:pt x="24" y="906"/>
                  </a:moveTo>
                  <a:lnTo>
                    <a:pt x="1041" y="3"/>
                  </a:lnTo>
                  <a:lnTo>
                    <a:pt x="1034" y="0"/>
                  </a:lnTo>
                  <a:lnTo>
                    <a:pt x="0" y="903"/>
                  </a:lnTo>
                  <a:lnTo>
                    <a:pt x="24" y="90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90" name="Freeform 34"/>
            <p:cNvSpPr>
              <a:spLocks/>
            </p:cNvSpPr>
            <p:nvPr userDrawn="1"/>
          </p:nvSpPr>
          <p:spPr bwMode="auto">
            <a:xfrm>
              <a:off x="3668" y="3561"/>
              <a:ext cx="908" cy="789"/>
            </a:xfrm>
            <a:custGeom>
              <a:avLst/>
              <a:gdLst>
                <a:gd name="T0" fmla="*/ 22 w 908"/>
                <a:gd name="T1" fmla="*/ 786 h 789"/>
                <a:gd name="T2" fmla="*/ 908 w 908"/>
                <a:gd name="T3" fmla="*/ 3 h 789"/>
                <a:gd name="T4" fmla="*/ 901 w 908"/>
                <a:gd name="T5" fmla="*/ 0 h 789"/>
                <a:gd name="T6" fmla="*/ 0 w 908"/>
                <a:gd name="T7" fmla="*/ 789 h 789"/>
                <a:gd name="T8" fmla="*/ 22 w 908"/>
                <a:gd name="T9" fmla="*/ 786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789">
                  <a:moveTo>
                    <a:pt x="22" y="786"/>
                  </a:moveTo>
                  <a:lnTo>
                    <a:pt x="908" y="3"/>
                  </a:lnTo>
                  <a:lnTo>
                    <a:pt x="901" y="0"/>
                  </a:lnTo>
                  <a:lnTo>
                    <a:pt x="0" y="789"/>
                  </a:lnTo>
                  <a:lnTo>
                    <a:pt x="22" y="78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91" name="Freeform 35"/>
            <p:cNvSpPr>
              <a:spLocks/>
            </p:cNvSpPr>
            <p:nvPr userDrawn="1"/>
          </p:nvSpPr>
          <p:spPr bwMode="auto">
            <a:xfrm>
              <a:off x="3005" y="3038"/>
              <a:ext cx="1495" cy="1311"/>
            </a:xfrm>
            <a:custGeom>
              <a:avLst/>
              <a:gdLst>
                <a:gd name="T0" fmla="*/ 30 w 1495"/>
                <a:gd name="T1" fmla="*/ 1306 h 1311"/>
                <a:gd name="T2" fmla="*/ 1495 w 1495"/>
                <a:gd name="T3" fmla="*/ 3 h 1311"/>
                <a:gd name="T4" fmla="*/ 1488 w 1495"/>
                <a:gd name="T5" fmla="*/ 0 h 1311"/>
                <a:gd name="T6" fmla="*/ 0 w 1495"/>
                <a:gd name="T7" fmla="*/ 1311 h 1311"/>
                <a:gd name="T8" fmla="*/ 30 w 1495"/>
                <a:gd name="T9" fmla="*/ 1306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5" h="1311">
                  <a:moveTo>
                    <a:pt x="30" y="1306"/>
                  </a:moveTo>
                  <a:lnTo>
                    <a:pt x="1495" y="3"/>
                  </a:lnTo>
                  <a:lnTo>
                    <a:pt x="1488" y="0"/>
                  </a:lnTo>
                  <a:lnTo>
                    <a:pt x="0" y="1311"/>
                  </a:lnTo>
                  <a:lnTo>
                    <a:pt x="30" y="130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377892" name="Line 36"/>
          <p:cNvSpPr>
            <a:spLocks noChangeShapeType="1"/>
          </p:cNvSpPr>
          <p:nvPr/>
        </p:nvSpPr>
        <p:spPr bwMode="auto">
          <a:xfrm>
            <a:off x="1692275" y="3644900"/>
            <a:ext cx="7451725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77893" name="Line 37"/>
          <p:cNvSpPr>
            <a:spLocks noChangeShapeType="1"/>
          </p:cNvSpPr>
          <p:nvPr/>
        </p:nvSpPr>
        <p:spPr bwMode="auto">
          <a:xfrm flipH="1">
            <a:off x="1763713" y="3644900"/>
            <a:ext cx="7380287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77894" name="Text Box 38"/>
          <p:cNvSpPr txBox="1">
            <a:spLocks noChangeArrowheads="1"/>
          </p:cNvSpPr>
          <p:nvPr/>
        </p:nvSpPr>
        <p:spPr bwMode="auto">
          <a:xfrm>
            <a:off x="4859338" y="6453188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FFFFFF"/>
                </a:solidFill>
              </a:rPr>
              <a:t>© The Association of Independent Schools of NSW</a:t>
            </a:r>
          </a:p>
        </p:txBody>
      </p:sp>
      <p:sp>
        <p:nvSpPr>
          <p:cNvPr id="377860" name="Text Box 4"/>
          <p:cNvSpPr txBox="1">
            <a:spLocks noChangeArrowheads="1"/>
          </p:cNvSpPr>
          <p:nvPr/>
        </p:nvSpPr>
        <p:spPr bwMode="auto">
          <a:xfrm>
            <a:off x="468313" y="6524625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273E6F"/>
                </a:solidFill>
              </a:rPr>
              <a:t>© The Association of Independent Schools of NSW</a:t>
            </a:r>
          </a:p>
        </p:txBody>
      </p:sp>
      <p:sp>
        <p:nvSpPr>
          <p:cNvPr id="377896" name="Text Box 40"/>
          <p:cNvSpPr txBox="1">
            <a:spLocks noChangeArrowheads="1"/>
          </p:cNvSpPr>
          <p:nvPr/>
        </p:nvSpPr>
        <p:spPr bwMode="auto">
          <a:xfrm>
            <a:off x="1763713" y="3716338"/>
            <a:ext cx="6121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377898" name="Rectangle 42"/>
          <p:cNvSpPr>
            <a:spLocks noChangeArrowheads="1"/>
          </p:cNvSpPr>
          <p:nvPr/>
        </p:nvSpPr>
        <p:spPr bwMode="auto">
          <a:xfrm>
            <a:off x="1655763" y="3711575"/>
            <a:ext cx="4572000" cy="158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Name Surname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Job Position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Level 4, 99 York Street, Sydney NSW 2000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Phone (02) 9299 2845  Fax (02) 9290 2274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Web aisnsw.edu.au  Email ais@aisnsw.edu.au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ABN 96 003 509 073</a:t>
            </a:r>
          </a:p>
        </p:txBody>
      </p:sp>
      <p:sp>
        <p:nvSpPr>
          <p:cNvPr id="377899" name="Rectangle 43"/>
          <p:cNvSpPr>
            <a:spLocks noChangeArrowheads="1"/>
          </p:cNvSpPr>
          <p:nvPr/>
        </p:nvSpPr>
        <p:spPr bwMode="auto">
          <a:xfrm>
            <a:off x="1619250" y="3068638"/>
            <a:ext cx="6553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1pPr>
            <a:lvl2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2pPr>
            <a:lvl3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3pPr>
            <a:lvl4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4pPr>
            <a:lvl5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n-AU" altLang="en-US"/>
              <a:t>Contact Details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142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7264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68413"/>
            <a:ext cx="3962400" cy="5056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3962400" cy="5056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6704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1459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1472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2718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7588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822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4090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0063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404813"/>
            <a:ext cx="2019300" cy="5919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04813"/>
            <a:ext cx="5905500" cy="5919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11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835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7450" y="1557338"/>
            <a:ext cx="3668713" cy="4967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8563" y="1557338"/>
            <a:ext cx="3670300" cy="4967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171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782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7313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16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188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641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44" name="Rectangle 3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73E6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73449" name="Picture 4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839788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3413" name="Rectangle 5"/>
          <p:cNvSpPr>
            <a:spLocks noChangeArrowheads="1"/>
          </p:cNvSpPr>
          <p:nvPr/>
        </p:nvSpPr>
        <p:spPr bwMode="auto">
          <a:xfrm>
            <a:off x="1042988" y="0"/>
            <a:ext cx="8101012" cy="6858000"/>
          </a:xfrm>
          <a:prstGeom prst="rect">
            <a:avLst/>
          </a:prstGeom>
          <a:solidFill>
            <a:srgbClr val="FFFFFF"/>
          </a:solidFill>
          <a:ln w="317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pSp>
        <p:nvGrpSpPr>
          <p:cNvPr id="273415" name="Group 7"/>
          <p:cNvGrpSpPr>
            <a:grpSpLocks/>
          </p:cNvGrpSpPr>
          <p:nvPr/>
        </p:nvGrpSpPr>
        <p:grpSpPr bwMode="auto">
          <a:xfrm>
            <a:off x="-9525" y="3084513"/>
            <a:ext cx="2068513" cy="3786187"/>
            <a:chOff x="-6" y="1943"/>
            <a:chExt cx="1303" cy="2385"/>
          </a:xfrm>
        </p:grpSpPr>
        <p:sp>
          <p:nvSpPr>
            <p:cNvPr id="273416" name="Freeform 8"/>
            <p:cNvSpPr>
              <a:spLocks/>
            </p:cNvSpPr>
            <p:nvPr userDrawn="1"/>
          </p:nvSpPr>
          <p:spPr bwMode="auto">
            <a:xfrm>
              <a:off x="-5" y="2873"/>
              <a:ext cx="1166" cy="1011"/>
            </a:xfrm>
            <a:custGeom>
              <a:avLst/>
              <a:gdLst>
                <a:gd name="T0" fmla="*/ 0 w 1166"/>
                <a:gd name="T1" fmla="*/ 1011 h 1011"/>
                <a:gd name="T2" fmla="*/ 1165 w 1166"/>
                <a:gd name="T3" fmla="*/ 12 h 1011"/>
                <a:gd name="T4" fmla="*/ 1166 w 1166"/>
                <a:gd name="T5" fmla="*/ 0 h 1011"/>
                <a:gd name="T6" fmla="*/ 2 w 1166"/>
                <a:gd name="T7" fmla="*/ 993 h 1011"/>
                <a:gd name="T8" fmla="*/ 0 w 1166"/>
                <a:gd name="T9" fmla="*/ 1011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6" h="1011">
                  <a:moveTo>
                    <a:pt x="0" y="1011"/>
                  </a:moveTo>
                  <a:lnTo>
                    <a:pt x="1165" y="12"/>
                  </a:lnTo>
                  <a:lnTo>
                    <a:pt x="1166" y="0"/>
                  </a:lnTo>
                  <a:lnTo>
                    <a:pt x="2" y="993"/>
                  </a:lnTo>
                  <a:lnTo>
                    <a:pt x="0" y="101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17" name="Freeform 9"/>
            <p:cNvSpPr>
              <a:spLocks/>
            </p:cNvSpPr>
            <p:nvPr userDrawn="1"/>
          </p:nvSpPr>
          <p:spPr bwMode="auto">
            <a:xfrm>
              <a:off x="-5" y="2646"/>
              <a:ext cx="1172" cy="1008"/>
            </a:xfrm>
            <a:custGeom>
              <a:avLst/>
              <a:gdLst>
                <a:gd name="T0" fmla="*/ 0 w 1172"/>
                <a:gd name="T1" fmla="*/ 1008 h 1008"/>
                <a:gd name="T2" fmla="*/ 1165 w 1172"/>
                <a:gd name="T3" fmla="*/ 15 h 1008"/>
                <a:gd name="T4" fmla="*/ 1172 w 1172"/>
                <a:gd name="T5" fmla="*/ 0 h 1008"/>
                <a:gd name="T6" fmla="*/ 0 w 1172"/>
                <a:gd name="T7" fmla="*/ 992 h 1008"/>
                <a:gd name="T8" fmla="*/ 0 w 1172"/>
                <a:gd name="T9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2" h="1008">
                  <a:moveTo>
                    <a:pt x="0" y="1008"/>
                  </a:moveTo>
                  <a:lnTo>
                    <a:pt x="1165" y="15"/>
                  </a:lnTo>
                  <a:lnTo>
                    <a:pt x="1172" y="0"/>
                  </a:lnTo>
                  <a:lnTo>
                    <a:pt x="0" y="992"/>
                  </a:lnTo>
                  <a:lnTo>
                    <a:pt x="0" y="100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18" name="Freeform 10"/>
            <p:cNvSpPr>
              <a:spLocks/>
            </p:cNvSpPr>
            <p:nvPr userDrawn="1"/>
          </p:nvSpPr>
          <p:spPr bwMode="auto">
            <a:xfrm>
              <a:off x="-5" y="2498"/>
              <a:ext cx="1075" cy="928"/>
            </a:xfrm>
            <a:custGeom>
              <a:avLst/>
              <a:gdLst>
                <a:gd name="T0" fmla="*/ 0 w 1075"/>
                <a:gd name="T1" fmla="*/ 928 h 928"/>
                <a:gd name="T2" fmla="*/ 1075 w 1075"/>
                <a:gd name="T3" fmla="*/ 3 h 928"/>
                <a:gd name="T4" fmla="*/ 1070 w 1075"/>
                <a:gd name="T5" fmla="*/ 0 h 928"/>
                <a:gd name="T6" fmla="*/ 0 w 1075"/>
                <a:gd name="T7" fmla="*/ 913 h 928"/>
                <a:gd name="T8" fmla="*/ 0 w 1075"/>
                <a:gd name="T9" fmla="*/ 928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5" h="928">
                  <a:moveTo>
                    <a:pt x="0" y="928"/>
                  </a:moveTo>
                  <a:lnTo>
                    <a:pt x="1075" y="3"/>
                  </a:lnTo>
                  <a:lnTo>
                    <a:pt x="1070" y="0"/>
                  </a:lnTo>
                  <a:lnTo>
                    <a:pt x="0" y="913"/>
                  </a:lnTo>
                  <a:lnTo>
                    <a:pt x="0" y="92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19" name="Freeform 11"/>
            <p:cNvSpPr>
              <a:spLocks/>
            </p:cNvSpPr>
            <p:nvPr userDrawn="1"/>
          </p:nvSpPr>
          <p:spPr bwMode="auto">
            <a:xfrm>
              <a:off x="-3" y="2760"/>
              <a:ext cx="1161" cy="1008"/>
            </a:xfrm>
            <a:custGeom>
              <a:avLst/>
              <a:gdLst>
                <a:gd name="T0" fmla="*/ 0 w 1161"/>
                <a:gd name="T1" fmla="*/ 1008 h 1008"/>
                <a:gd name="T2" fmla="*/ 1161 w 1161"/>
                <a:gd name="T3" fmla="*/ 8 h 1008"/>
                <a:gd name="T4" fmla="*/ 1160 w 1161"/>
                <a:gd name="T5" fmla="*/ 0 h 1008"/>
                <a:gd name="T6" fmla="*/ 0 w 1161"/>
                <a:gd name="T7" fmla="*/ 995 h 1008"/>
                <a:gd name="T8" fmla="*/ 0 w 1161"/>
                <a:gd name="T9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1" h="1008">
                  <a:moveTo>
                    <a:pt x="0" y="1008"/>
                  </a:moveTo>
                  <a:lnTo>
                    <a:pt x="1161" y="8"/>
                  </a:lnTo>
                  <a:lnTo>
                    <a:pt x="1160" y="0"/>
                  </a:lnTo>
                  <a:lnTo>
                    <a:pt x="0" y="995"/>
                  </a:lnTo>
                  <a:lnTo>
                    <a:pt x="0" y="100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0" name="Freeform 12"/>
            <p:cNvSpPr>
              <a:spLocks/>
            </p:cNvSpPr>
            <p:nvPr userDrawn="1"/>
          </p:nvSpPr>
          <p:spPr bwMode="auto">
            <a:xfrm>
              <a:off x="-5" y="2309"/>
              <a:ext cx="1163" cy="1006"/>
            </a:xfrm>
            <a:custGeom>
              <a:avLst/>
              <a:gdLst>
                <a:gd name="T0" fmla="*/ 0 w 1163"/>
                <a:gd name="T1" fmla="*/ 1006 h 1006"/>
                <a:gd name="T2" fmla="*/ 1163 w 1163"/>
                <a:gd name="T3" fmla="*/ 4 h 1006"/>
                <a:gd name="T4" fmla="*/ 1159 w 1163"/>
                <a:gd name="T5" fmla="*/ 0 h 1006"/>
                <a:gd name="T6" fmla="*/ 2 w 1163"/>
                <a:gd name="T7" fmla="*/ 985 h 1006"/>
                <a:gd name="T8" fmla="*/ 0 w 1163"/>
                <a:gd name="T9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006">
                  <a:moveTo>
                    <a:pt x="0" y="1006"/>
                  </a:moveTo>
                  <a:lnTo>
                    <a:pt x="1163" y="4"/>
                  </a:lnTo>
                  <a:lnTo>
                    <a:pt x="1159" y="0"/>
                  </a:lnTo>
                  <a:lnTo>
                    <a:pt x="2" y="985"/>
                  </a:lnTo>
                  <a:lnTo>
                    <a:pt x="0" y="1006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1" name="Freeform 13"/>
            <p:cNvSpPr>
              <a:spLocks/>
            </p:cNvSpPr>
            <p:nvPr userDrawn="1"/>
          </p:nvSpPr>
          <p:spPr bwMode="auto">
            <a:xfrm>
              <a:off x="-5" y="2199"/>
              <a:ext cx="1157" cy="1001"/>
            </a:xfrm>
            <a:custGeom>
              <a:avLst/>
              <a:gdLst>
                <a:gd name="T0" fmla="*/ 0 w 1157"/>
                <a:gd name="T1" fmla="*/ 1001 h 1001"/>
                <a:gd name="T2" fmla="*/ 1157 w 1157"/>
                <a:gd name="T3" fmla="*/ 8 h 1001"/>
                <a:gd name="T4" fmla="*/ 1157 w 1157"/>
                <a:gd name="T5" fmla="*/ 0 h 1001"/>
                <a:gd name="T6" fmla="*/ 2 w 1157"/>
                <a:gd name="T7" fmla="*/ 983 h 1001"/>
                <a:gd name="T8" fmla="*/ 0 w 1157"/>
                <a:gd name="T9" fmla="*/ 1001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7" h="1001">
                  <a:moveTo>
                    <a:pt x="0" y="1001"/>
                  </a:moveTo>
                  <a:lnTo>
                    <a:pt x="1157" y="8"/>
                  </a:lnTo>
                  <a:lnTo>
                    <a:pt x="1157" y="0"/>
                  </a:lnTo>
                  <a:lnTo>
                    <a:pt x="2" y="983"/>
                  </a:lnTo>
                  <a:lnTo>
                    <a:pt x="0" y="100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2" name="Freeform 14"/>
            <p:cNvSpPr>
              <a:spLocks/>
            </p:cNvSpPr>
            <p:nvPr userDrawn="1"/>
          </p:nvSpPr>
          <p:spPr bwMode="auto">
            <a:xfrm>
              <a:off x="-3" y="2207"/>
              <a:ext cx="885" cy="763"/>
            </a:xfrm>
            <a:custGeom>
              <a:avLst/>
              <a:gdLst>
                <a:gd name="T0" fmla="*/ 0 w 885"/>
                <a:gd name="T1" fmla="*/ 763 h 763"/>
                <a:gd name="T2" fmla="*/ 885 w 885"/>
                <a:gd name="T3" fmla="*/ 4 h 763"/>
                <a:gd name="T4" fmla="*/ 878 w 885"/>
                <a:gd name="T5" fmla="*/ 0 h 763"/>
                <a:gd name="T6" fmla="*/ 0 w 885"/>
                <a:gd name="T7" fmla="*/ 747 h 763"/>
                <a:gd name="T8" fmla="*/ 0 w 885"/>
                <a:gd name="T9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763">
                  <a:moveTo>
                    <a:pt x="0" y="763"/>
                  </a:moveTo>
                  <a:lnTo>
                    <a:pt x="885" y="4"/>
                  </a:lnTo>
                  <a:lnTo>
                    <a:pt x="878" y="0"/>
                  </a:lnTo>
                  <a:lnTo>
                    <a:pt x="0" y="747"/>
                  </a:lnTo>
                  <a:lnTo>
                    <a:pt x="0" y="763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3" name="Freeform 15"/>
            <p:cNvSpPr>
              <a:spLocks/>
            </p:cNvSpPr>
            <p:nvPr userDrawn="1"/>
          </p:nvSpPr>
          <p:spPr bwMode="auto">
            <a:xfrm>
              <a:off x="-5" y="2012"/>
              <a:ext cx="971" cy="846"/>
            </a:xfrm>
            <a:custGeom>
              <a:avLst/>
              <a:gdLst>
                <a:gd name="T0" fmla="*/ 0 w 971"/>
                <a:gd name="T1" fmla="*/ 846 h 846"/>
                <a:gd name="T2" fmla="*/ 971 w 971"/>
                <a:gd name="T3" fmla="*/ 3 h 846"/>
                <a:gd name="T4" fmla="*/ 968 w 971"/>
                <a:gd name="T5" fmla="*/ 0 h 846"/>
                <a:gd name="T6" fmla="*/ 0 w 971"/>
                <a:gd name="T7" fmla="*/ 831 h 846"/>
                <a:gd name="T8" fmla="*/ 0 w 971"/>
                <a:gd name="T9" fmla="*/ 846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1" h="846">
                  <a:moveTo>
                    <a:pt x="0" y="846"/>
                  </a:moveTo>
                  <a:lnTo>
                    <a:pt x="971" y="3"/>
                  </a:lnTo>
                  <a:lnTo>
                    <a:pt x="968" y="0"/>
                  </a:lnTo>
                  <a:lnTo>
                    <a:pt x="0" y="831"/>
                  </a:lnTo>
                  <a:lnTo>
                    <a:pt x="0" y="846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4" name="Freeform 16"/>
            <p:cNvSpPr>
              <a:spLocks/>
            </p:cNvSpPr>
            <p:nvPr userDrawn="1"/>
          </p:nvSpPr>
          <p:spPr bwMode="auto">
            <a:xfrm>
              <a:off x="-3" y="1943"/>
              <a:ext cx="782" cy="685"/>
            </a:xfrm>
            <a:custGeom>
              <a:avLst/>
              <a:gdLst>
                <a:gd name="T0" fmla="*/ 0 w 782"/>
                <a:gd name="T1" fmla="*/ 685 h 685"/>
                <a:gd name="T2" fmla="*/ 782 w 782"/>
                <a:gd name="T3" fmla="*/ 7 h 685"/>
                <a:gd name="T4" fmla="*/ 777 w 782"/>
                <a:gd name="T5" fmla="*/ 0 h 685"/>
                <a:gd name="T6" fmla="*/ 0 w 782"/>
                <a:gd name="T7" fmla="*/ 670 h 685"/>
                <a:gd name="T8" fmla="*/ 0 w 782"/>
                <a:gd name="T9" fmla="*/ 685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2" h="685">
                  <a:moveTo>
                    <a:pt x="0" y="685"/>
                  </a:moveTo>
                  <a:lnTo>
                    <a:pt x="782" y="7"/>
                  </a:lnTo>
                  <a:lnTo>
                    <a:pt x="777" y="0"/>
                  </a:lnTo>
                  <a:lnTo>
                    <a:pt x="0" y="670"/>
                  </a:lnTo>
                  <a:lnTo>
                    <a:pt x="0" y="685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5" name="Freeform 17"/>
            <p:cNvSpPr>
              <a:spLocks/>
            </p:cNvSpPr>
            <p:nvPr userDrawn="1"/>
          </p:nvSpPr>
          <p:spPr bwMode="auto">
            <a:xfrm>
              <a:off x="-3" y="2061"/>
              <a:ext cx="507" cy="449"/>
            </a:xfrm>
            <a:custGeom>
              <a:avLst/>
              <a:gdLst>
                <a:gd name="T0" fmla="*/ 0 w 507"/>
                <a:gd name="T1" fmla="*/ 449 h 449"/>
                <a:gd name="T2" fmla="*/ 507 w 507"/>
                <a:gd name="T3" fmla="*/ 6 h 449"/>
                <a:gd name="T4" fmla="*/ 504 w 507"/>
                <a:gd name="T5" fmla="*/ 0 h 449"/>
                <a:gd name="T6" fmla="*/ 0 w 507"/>
                <a:gd name="T7" fmla="*/ 435 h 449"/>
                <a:gd name="T8" fmla="*/ 0 w 507"/>
                <a:gd name="T9" fmla="*/ 44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449">
                  <a:moveTo>
                    <a:pt x="0" y="449"/>
                  </a:moveTo>
                  <a:lnTo>
                    <a:pt x="507" y="6"/>
                  </a:lnTo>
                  <a:lnTo>
                    <a:pt x="504" y="0"/>
                  </a:lnTo>
                  <a:lnTo>
                    <a:pt x="0" y="435"/>
                  </a:lnTo>
                  <a:lnTo>
                    <a:pt x="0" y="449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6" name="Freeform 18"/>
            <p:cNvSpPr>
              <a:spLocks/>
            </p:cNvSpPr>
            <p:nvPr userDrawn="1"/>
          </p:nvSpPr>
          <p:spPr bwMode="auto">
            <a:xfrm>
              <a:off x="-5" y="3105"/>
              <a:ext cx="1168" cy="1005"/>
            </a:xfrm>
            <a:custGeom>
              <a:avLst/>
              <a:gdLst>
                <a:gd name="T0" fmla="*/ 0 w 1168"/>
                <a:gd name="T1" fmla="*/ 1005 h 1005"/>
                <a:gd name="T2" fmla="*/ 1168 w 1168"/>
                <a:gd name="T3" fmla="*/ 12 h 1005"/>
                <a:gd name="T4" fmla="*/ 1166 w 1168"/>
                <a:gd name="T5" fmla="*/ 0 h 1005"/>
                <a:gd name="T6" fmla="*/ 2 w 1168"/>
                <a:gd name="T7" fmla="*/ 989 h 1005"/>
                <a:gd name="T8" fmla="*/ 0 w 1168"/>
                <a:gd name="T9" fmla="*/ 1005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8" h="1005">
                  <a:moveTo>
                    <a:pt x="0" y="1005"/>
                  </a:moveTo>
                  <a:lnTo>
                    <a:pt x="1168" y="12"/>
                  </a:lnTo>
                  <a:lnTo>
                    <a:pt x="1166" y="0"/>
                  </a:lnTo>
                  <a:lnTo>
                    <a:pt x="2" y="989"/>
                  </a:lnTo>
                  <a:lnTo>
                    <a:pt x="0" y="1005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7" name="Freeform 19"/>
            <p:cNvSpPr>
              <a:spLocks/>
            </p:cNvSpPr>
            <p:nvPr userDrawn="1"/>
          </p:nvSpPr>
          <p:spPr bwMode="auto">
            <a:xfrm>
              <a:off x="-5" y="3218"/>
              <a:ext cx="1165" cy="1015"/>
            </a:xfrm>
            <a:custGeom>
              <a:avLst/>
              <a:gdLst>
                <a:gd name="T0" fmla="*/ 0 w 1165"/>
                <a:gd name="T1" fmla="*/ 1015 h 1015"/>
                <a:gd name="T2" fmla="*/ 1165 w 1165"/>
                <a:gd name="T3" fmla="*/ 12 h 1015"/>
                <a:gd name="T4" fmla="*/ 1165 w 1165"/>
                <a:gd name="T5" fmla="*/ 0 h 1015"/>
                <a:gd name="T6" fmla="*/ 2 w 1165"/>
                <a:gd name="T7" fmla="*/ 997 h 1015"/>
                <a:gd name="T8" fmla="*/ 0 w 1165"/>
                <a:gd name="T9" fmla="*/ 1015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5" h="1015">
                  <a:moveTo>
                    <a:pt x="0" y="1015"/>
                  </a:moveTo>
                  <a:lnTo>
                    <a:pt x="1165" y="12"/>
                  </a:lnTo>
                  <a:lnTo>
                    <a:pt x="1165" y="0"/>
                  </a:lnTo>
                  <a:lnTo>
                    <a:pt x="2" y="997"/>
                  </a:lnTo>
                  <a:lnTo>
                    <a:pt x="0" y="1015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8" name="Freeform 20"/>
            <p:cNvSpPr>
              <a:spLocks/>
            </p:cNvSpPr>
            <p:nvPr userDrawn="1"/>
          </p:nvSpPr>
          <p:spPr bwMode="auto">
            <a:xfrm>
              <a:off x="2" y="3342"/>
              <a:ext cx="1155" cy="984"/>
            </a:xfrm>
            <a:custGeom>
              <a:avLst/>
              <a:gdLst>
                <a:gd name="T0" fmla="*/ 16 w 1155"/>
                <a:gd name="T1" fmla="*/ 984 h 984"/>
                <a:gd name="T2" fmla="*/ 1155 w 1155"/>
                <a:gd name="T3" fmla="*/ 18 h 984"/>
                <a:gd name="T4" fmla="*/ 1153 w 1155"/>
                <a:gd name="T5" fmla="*/ 0 h 984"/>
                <a:gd name="T6" fmla="*/ 0 w 1155"/>
                <a:gd name="T7" fmla="*/ 984 h 984"/>
                <a:gd name="T8" fmla="*/ 16 w 1155"/>
                <a:gd name="T9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5" h="984">
                  <a:moveTo>
                    <a:pt x="16" y="984"/>
                  </a:moveTo>
                  <a:lnTo>
                    <a:pt x="1155" y="18"/>
                  </a:lnTo>
                  <a:lnTo>
                    <a:pt x="1153" y="0"/>
                  </a:lnTo>
                  <a:lnTo>
                    <a:pt x="0" y="984"/>
                  </a:lnTo>
                  <a:lnTo>
                    <a:pt x="16" y="984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9" name="Freeform 21"/>
            <p:cNvSpPr>
              <a:spLocks/>
            </p:cNvSpPr>
            <p:nvPr userDrawn="1"/>
          </p:nvSpPr>
          <p:spPr bwMode="auto">
            <a:xfrm>
              <a:off x="147" y="3455"/>
              <a:ext cx="1017" cy="871"/>
            </a:xfrm>
            <a:custGeom>
              <a:avLst/>
              <a:gdLst>
                <a:gd name="T0" fmla="*/ 17 w 1017"/>
                <a:gd name="T1" fmla="*/ 871 h 871"/>
                <a:gd name="T2" fmla="*/ 1011 w 1017"/>
                <a:gd name="T3" fmla="*/ 21 h 871"/>
                <a:gd name="T4" fmla="*/ 1017 w 1017"/>
                <a:gd name="T5" fmla="*/ 0 h 871"/>
                <a:gd name="T6" fmla="*/ 0 w 1017"/>
                <a:gd name="T7" fmla="*/ 870 h 871"/>
                <a:gd name="T8" fmla="*/ 17 w 1017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7" h="871">
                  <a:moveTo>
                    <a:pt x="17" y="871"/>
                  </a:moveTo>
                  <a:lnTo>
                    <a:pt x="1011" y="21"/>
                  </a:lnTo>
                  <a:lnTo>
                    <a:pt x="1017" y="0"/>
                  </a:lnTo>
                  <a:lnTo>
                    <a:pt x="0" y="870"/>
                  </a:lnTo>
                  <a:lnTo>
                    <a:pt x="17" y="87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0" name="Freeform 22"/>
            <p:cNvSpPr>
              <a:spLocks/>
            </p:cNvSpPr>
            <p:nvPr userDrawn="1"/>
          </p:nvSpPr>
          <p:spPr bwMode="auto">
            <a:xfrm>
              <a:off x="429" y="3710"/>
              <a:ext cx="749" cy="618"/>
            </a:xfrm>
            <a:custGeom>
              <a:avLst/>
              <a:gdLst>
                <a:gd name="T0" fmla="*/ 0 w 749"/>
                <a:gd name="T1" fmla="*/ 618 h 618"/>
                <a:gd name="T2" fmla="*/ 723 w 749"/>
                <a:gd name="T3" fmla="*/ 6 h 618"/>
                <a:gd name="T4" fmla="*/ 749 w 749"/>
                <a:gd name="T5" fmla="*/ 0 h 618"/>
                <a:gd name="T6" fmla="*/ 24 w 749"/>
                <a:gd name="T7" fmla="*/ 616 h 618"/>
                <a:gd name="T8" fmla="*/ 0 w 749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618">
                  <a:moveTo>
                    <a:pt x="0" y="618"/>
                  </a:moveTo>
                  <a:lnTo>
                    <a:pt x="723" y="6"/>
                  </a:lnTo>
                  <a:lnTo>
                    <a:pt x="749" y="0"/>
                  </a:lnTo>
                  <a:lnTo>
                    <a:pt x="24" y="616"/>
                  </a:lnTo>
                  <a:lnTo>
                    <a:pt x="0" y="61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1" name="Freeform 23"/>
            <p:cNvSpPr>
              <a:spLocks/>
            </p:cNvSpPr>
            <p:nvPr userDrawn="1"/>
          </p:nvSpPr>
          <p:spPr bwMode="auto">
            <a:xfrm>
              <a:off x="572" y="3825"/>
              <a:ext cx="586" cy="501"/>
            </a:xfrm>
            <a:custGeom>
              <a:avLst/>
              <a:gdLst>
                <a:gd name="T0" fmla="*/ 18 w 586"/>
                <a:gd name="T1" fmla="*/ 501 h 501"/>
                <a:gd name="T2" fmla="*/ 583 w 586"/>
                <a:gd name="T3" fmla="*/ 18 h 501"/>
                <a:gd name="T4" fmla="*/ 586 w 586"/>
                <a:gd name="T5" fmla="*/ 0 h 501"/>
                <a:gd name="T6" fmla="*/ 0 w 586"/>
                <a:gd name="T7" fmla="*/ 500 h 501"/>
                <a:gd name="T8" fmla="*/ 18 w 586"/>
                <a:gd name="T9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6" h="501">
                  <a:moveTo>
                    <a:pt x="18" y="501"/>
                  </a:moveTo>
                  <a:lnTo>
                    <a:pt x="583" y="18"/>
                  </a:lnTo>
                  <a:lnTo>
                    <a:pt x="586" y="0"/>
                  </a:lnTo>
                  <a:lnTo>
                    <a:pt x="0" y="500"/>
                  </a:lnTo>
                  <a:lnTo>
                    <a:pt x="18" y="50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2" name="Freeform 24"/>
            <p:cNvSpPr>
              <a:spLocks/>
            </p:cNvSpPr>
            <p:nvPr userDrawn="1"/>
          </p:nvSpPr>
          <p:spPr bwMode="auto">
            <a:xfrm>
              <a:off x="705" y="3939"/>
              <a:ext cx="459" cy="387"/>
            </a:xfrm>
            <a:custGeom>
              <a:avLst/>
              <a:gdLst>
                <a:gd name="T0" fmla="*/ 20 w 459"/>
                <a:gd name="T1" fmla="*/ 387 h 387"/>
                <a:gd name="T2" fmla="*/ 459 w 459"/>
                <a:gd name="T3" fmla="*/ 14 h 387"/>
                <a:gd name="T4" fmla="*/ 456 w 459"/>
                <a:gd name="T5" fmla="*/ 0 h 387"/>
                <a:gd name="T6" fmla="*/ 0 w 459"/>
                <a:gd name="T7" fmla="*/ 387 h 387"/>
                <a:gd name="T8" fmla="*/ 20 w 459"/>
                <a:gd name="T9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387">
                  <a:moveTo>
                    <a:pt x="20" y="387"/>
                  </a:moveTo>
                  <a:lnTo>
                    <a:pt x="459" y="14"/>
                  </a:lnTo>
                  <a:lnTo>
                    <a:pt x="456" y="0"/>
                  </a:lnTo>
                  <a:lnTo>
                    <a:pt x="0" y="387"/>
                  </a:lnTo>
                  <a:lnTo>
                    <a:pt x="20" y="387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3" name="Freeform 25"/>
            <p:cNvSpPr>
              <a:spLocks/>
            </p:cNvSpPr>
            <p:nvPr userDrawn="1"/>
          </p:nvSpPr>
          <p:spPr bwMode="auto">
            <a:xfrm>
              <a:off x="995" y="4182"/>
              <a:ext cx="165" cy="144"/>
            </a:xfrm>
            <a:custGeom>
              <a:avLst/>
              <a:gdLst>
                <a:gd name="T0" fmla="*/ 13 w 165"/>
                <a:gd name="T1" fmla="*/ 144 h 144"/>
                <a:gd name="T2" fmla="*/ 162 w 165"/>
                <a:gd name="T3" fmla="*/ 17 h 144"/>
                <a:gd name="T4" fmla="*/ 165 w 165"/>
                <a:gd name="T5" fmla="*/ 0 h 144"/>
                <a:gd name="T6" fmla="*/ 0 w 165"/>
                <a:gd name="T7" fmla="*/ 143 h 144"/>
                <a:gd name="T8" fmla="*/ 13 w 165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44">
                  <a:moveTo>
                    <a:pt x="13" y="144"/>
                  </a:moveTo>
                  <a:lnTo>
                    <a:pt x="162" y="17"/>
                  </a:lnTo>
                  <a:lnTo>
                    <a:pt x="165" y="0"/>
                  </a:lnTo>
                  <a:lnTo>
                    <a:pt x="0" y="143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4" name="Freeform 26"/>
            <p:cNvSpPr>
              <a:spLocks/>
            </p:cNvSpPr>
            <p:nvPr userDrawn="1"/>
          </p:nvSpPr>
          <p:spPr bwMode="auto">
            <a:xfrm>
              <a:off x="1131" y="4308"/>
              <a:ext cx="21" cy="18"/>
            </a:xfrm>
            <a:custGeom>
              <a:avLst/>
              <a:gdLst>
                <a:gd name="T0" fmla="*/ 14 w 21"/>
                <a:gd name="T1" fmla="*/ 18 h 18"/>
                <a:gd name="T2" fmla="*/ 20 w 21"/>
                <a:gd name="T3" fmla="*/ 15 h 18"/>
                <a:gd name="T4" fmla="*/ 21 w 21"/>
                <a:gd name="T5" fmla="*/ 0 h 18"/>
                <a:gd name="T6" fmla="*/ 0 w 21"/>
                <a:gd name="T7" fmla="*/ 18 h 18"/>
                <a:gd name="T8" fmla="*/ 14 w 21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14" y="18"/>
                  </a:moveTo>
                  <a:lnTo>
                    <a:pt x="20" y="15"/>
                  </a:lnTo>
                  <a:lnTo>
                    <a:pt x="21" y="0"/>
                  </a:lnTo>
                  <a:lnTo>
                    <a:pt x="0" y="18"/>
                  </a:lnTo>
                  <a:lnTo>
                    <a:pt x="14" y="1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5" name="Freeform 27"/>
            <p:cNvSpPr>
              <a:spLocks/>
            </p:cNvSpPr>
            <p:nvPr userDrawn="1"/>
          </p:nvSpPr>
          <p:spPr bwMode="auto">
            <a:xfrm>
              <a:off x="-5" y="1946"/>
              <a:ext cx="514" cy="456"/>
            </a:xfrm>
            <a:custGeom>
              <a:avLst/>
              <a:gdLst>
                <a:gd name="T0" fmla="*/ 2 w 514"/>
                <a:gd name="T1" fmla="*/ 438 h 456"/>
                <a:gd name="T2" fmla="*/ 511 w 514"/>
                <a:gd name="T3" fmla="*/ 0 h 456"/>
                <a:gd name="T4" fmla="*/ 514 w 514"/>
                <a:gd name="T5" fmla="*/ 7 h 456"/>
                <a:gd name="T6" fmla="*/ 0 w 514"/>
                <a:gd name="T7" fmla="*/ 456 h 456"/>
                <a:gd name="T8" fmla="*/ 2 w 514"/>
                <a:gd name="T9" fmla="*/ 43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456">
                  <a:moveTo>
                    <a:pt x="2" y="438"/>
                  </a:moveTo>
                  <a:lnTo>
                    <a:pt x="511" y="0"/>
                  </a:lnTo>
                  <a:lnTo>
                    <a:pt x="514" y="7"/>
                  </a:lnTo>
                  <a:lnTo>
                    <a:pt x="0" y="456"/>
                  </a:lnTo>
                  <a:lnTo>
                    <a:pt x="2" y="43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6" name="Freeform 28"/>
            <p:cNvSpPr>
              <a:spLocks/>
            </p:cNvSpPr>
            <p:nvPr userDrawn="1"/>
          </p:nvSpPr>
          <p:spPr bwMode="auto">
            <a:xfrm>
              <a:off x="-5" y="2054"/>
              <a:ext cx="793" cy="691"/>
            </a:xfrm>
            <a:custGeom>
              <a:avLst/>
              <a:gdLst>
                <a:gd name="T0" fmla="*/ 0 w 793"/>
                <a:gd name="T1" fmla="*/ 691 h 691"/>
                <a:gd name="T2" fmla="*/ 793 w 793"/>
                <a:gd name="T3" fmla="*/ 7 h 691"/>
                <a:gd name="T4" fmla="*/ 788 w 793"/>
                <a:gd name="T5" fmla="*/ 0 h 691"/>
                <a:gd name="T6" fmla="*/ 0 w 793"/>
                <a:gd name="T7" fmla="*/ 675 h 691"/>
                <a:gd name="T8" fmla="*/ 0 w 793"/>
                <a:gd name="T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691">
                  <a:moveTo>
                    <a:pt x="0" y="691"/>
                  </a:moveTo>
                  <a:lnTo>
                    <a:pt x="793" y="7"/>
                  </a:lnTo>
                  <a:lnTo>
                    <a:pt x="788" y="0"/>
                  </a:lnTo>
                  <a:lnTo>
                    <a:pt x="0" y="675"/>
                  </a:lnTo>
                  <a:lnTo>
                    <a:pt x="0" y="69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7" name="Freeform 29"/>
            <p:cNvSpPr>
              <a:spLocks/>
            </p:cNvSpPr>
            <p:nvPr userDrawn="1"/>
          </p:nvSpPr>
          <p:spPr bwMode="auto">
            <a:xfrm>
              <a:off x="-3" y="2277"/>
              <a:ext cx="936" cy="807"/>
            </a:xfrm>
            <a:custGeom>
              <a:avLst/>
              <a:gdLst>
                <a:gd name="T0" fmla="*/ 0 w 936"/>
                <a:gd name="T1" fmla="*/ 807 h 807"/>
                <a:gd name="T2" fmla="*/ 936 w 936"/>
                <a:gd name="T3" fmla="*/ 4 h 807"/>
                <a:gd name="T4" fmla="*/ 929 w 936"/>
                <a:gd name="T5" fmla="*/ 0 h 807"/>
                <a:gd name="T6" fmla="*/ 0 w 936"/>
                <a:gd name="T7" fmla="*/ 789 h 807"/>
                <a:gd name="T8" fmla="*/ 0 w 936"/>
                <a:gd name="T9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6" h="807">
                  <a:moveTo>
                    <a:pt x="0" y="807"/>
                  </a:moveTo>
                  <a:lnTo>
                    <a:pt x="936" y="4"/>
                  </a:lnTo>
                  <a:lnTo>
                    <a:pt x="929" y="0"/>
                  </a:lnTo>
                  <a:lnTo>
                    <a:pt x="0" y="789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8" name="Freeform 30"/>
            <p:cNvSpPr>
              <a:spLocks/>
            </p:cNvSpPr>
            <p:nvPr userDrawn="1"/>
          </p:nvSpPr>
          <p:spPr bwMode="auto">
            <a:xfrm>
              <a:off x="-5" y="2522"/>
              <a:ext cx="1168" cy="1017"/>
            </a:xfrm>
            <a:custGeom>
              <a:avLst/>
              <a:gdLst>
                <a:gd name="T0" fmla="*/ 0 w 1168"/>
                <a:gd name="T1" fmla="*/ 1017 h 1017"/>
                <a:gd name="T2" fmla="*/ 1168 w 1168"/>
                <a:gd name="T3" fmla="*/ 9 h 1017"/>
                <a:gd name="T4" fmla="*/ 1166 w 1168"/>
                <a:gd name="T5" fmla="*/ 0 h 1017"/>
                <a:gd name="T6" fmla="*/ 0 w 1168"/>
                <a:gd name="T7" fmla="*/ 1000 h 1017"/>
                <a:gd name="T8" fmla="*/ 0 w 1168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8" h="1017">
                  <a:moveTo>
                    <a:pt x="0" y="1017"/>
                  </a:moveTo>
                  <a:lnTo>
                    <a:pt x="1168" y="9"/>
                  </a:lnTo>
                  <a:lnTo>
                    <a:pt x="1166" y="0"/>
                  </a:lnTo>
                  <a:lnTo>
                    <a:pt x="0" y="1000"/>
                  </a:lnTo>
                  <a:lnTo>
                    <a:pt x="0" y="1017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9" name="Freeform 31"/>
            <p:cNvSpPr>
              <a:spLocks/>
            </p:cNvSpPr>
            <p:nvPr userDrawn="1"/>
          </p:nvSpPr>
          <p:spPr bwMode="auto">
            <a:xfrm>
              <a:off x="-6" y="2982"/>
              <a:ext cx="1169" cy="1019"/>
            </a:xfrm>
            <a:custGeom>
              <a:avLst/>
              <a:gdLst>
                <a:gd name="T0" fmla="*/ 0 w 1169"/>
                <a:gd name="T1" fmla="*/ 1019 h 1019"/>
                <a:gd name="T2" fmla="*/ 1166 w 1169"/>
                <a:gd name="T3" fmla="*/ 12 h 1019"/>
                <a:gd name="T4" fmla="*/ 1169 w 1169"/>
                <a:gd name="T5" fmla="*/ 0 h 1019"/>
                <a:gd name="T6" fmla="*/ 0 w 1169"/>
                <a:gd name="T7" fmla="*/ 999 h 1019"/>
                <a:gd name="T8" fmla="*/ 0 w 1169"/>
                <a:gd name="T9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019">
                  <a:moveTo>
                    <a:pt x="0" y="1019"/>
                  </a:moveTo>
                  <a:lnTo>
                    <a:pt x="1166" y="12"/>
                  </a:lnTo>
                  <a:lnTo>
                    <a:pt x="1169" y="0"/>
                  </a:lnTo>
                  <a:lnTo>
                    <a:pt x="0" y="999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40" name="Freeform 32"/>
            <p:cNvSpPr>
              <a:spLocks/>
            </p:cNvSpPr>
            <p:nvPr userDrawn="1"/>
          </p:nvSpPr>
          <p:spPr bwMode="auto">
            <a:xfrm>
              <a:off x="845" y="3944"/>
              <a:ext cx="452" cy="382"/>
            </a:xfrm>
            <a:custGeom>
              <a:avLst/>
              <a:gdLst>
                <a:gd name="T0" fmla="*/ 21 w 452"/>
                <a:gd name="T1" fmla="*/ 381 h 382"/>
                <a:gd name="T2" fmla="*/ 452 w 452"/>
                <a:gd name="T3" fmla="*/ 12 h 382"/>
                <a:gd name="T4" fmla="*/ 449 w 452"/>
                <a:gd name="T5" fmla="*/ 0 h 382"/>
                <a:gd name="T6" fmla="*/ 0 w 452"/>
                <a:gd name="T7" fmla="*/ 382 h 382"/>
                <a:gd name="T8" fmla="*/ 21 w 452"/>
                <a:gd name="T9" fmla="*/ 381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382">
                  <a:moveTo>
                    <a:pt x="21" y="381"/>
                  </a:moveTo>
                  <a:lnTo>
                    <a:pt x="452" y="12"/>
                  </a:lnTo>
                  <a:lnTo>
                    <a:pt x="449" y="0"/>
                  </a:lnTo>
                  <a:lnTo>
                    <a:pt x="0" y="382"/>
                  </a:lnTo>
                  <a:lnTo>
                    <a:pt x="21" y="38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41" name="Freeform 33"/>
            <p:cNvSpPr>
              <a:spLocks/>
            </p:cNvSpPr>
            <p:nvPr userDrawn="1"/>
          </p:nvSpPr>
          <p:spPr bwMode="auto">
            <a:xfrm>
              <a:off x="296" y="3546"/>
              <a:ext cx="918" cy="782"/>
            </a:xfrm>
            <a:custGeom>
              <a:avLst/>
              <a:gdLst>
                <a:gd name="T0" fmla="*/ 18 w 918"/>
                <a:gd name="T1" fmla="*/ 782 h 782"/>
                <a:gd name="T2" fmla="*/ 918 w 918"/>
                <a:gd name="T3" fmla="*/ 0 h 782"/>
                <a:gd name="T4" fmla="*/ 885 w 918"/>
                <a:gd name="T5" fmla="*/ 15 h 782"/>
                <a:gd name="T6" fmla="*/ 0 w 918"/>
                <a:gd name="T7" fmla="*/ 780 h 782"/>
                <a:gd name="T8" fmla="*/ 18 w 918"/>
                <a:gd name="T9" fmla="*/ 782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8" h="782">
                  <a:moveTo>
                    <a:pt x="18" y="782"/>
                  </a:moveTo>
                  <a:lnTo>
                    <a:pt x="918" y="0"/>
                  </a:lnTo>
                  <a:lnTo>
                    <a:pt x="885" y="15"/>
                  </a:lnTo>
                  <a:lnTo>
                    <a:pt x="0" y="780"/>
                  </a:lnTo>
                  <a:lnTo>
                    <a:pt x="18" y="782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73442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23838"/>
            <a:ext cx="7488238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273443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557338"/>
            <a:ext cx="7491413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273446" name="Text Box 38"/>
          <p:cNvSpPr txBox="1">
            <a:spLocks noChangeArrowheads="1"/>
          </p:cNvSpPr>
          <p:nvPr/>
        </p:nvSpPr>
        <p:spPr bwMode="auto">
          <a:xfrm>
            <a:off x="1116013" y="6524625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273E6F"/>
                </a:solidFill>
              </a:rPr>
              <a:t>© The Association of Independent Schools of NSW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>
          <a:solidFill>
            <a:srgbClr val="273E6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04813"/>
            <a:ext cx="80772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68413"/>
            <a:ext cx="8077200" cy="505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278533" name="Text Box 5"/>
          <p:cNvSpPr txBox="1">
            <a:spLocks noChangeArrowheads="1"/>
          </p:cNvSpPr>
          <p:nvPr/>
        </p:nvSpPr>
        <p:spPr bwMode="auto">
          <a:xfrm>
            <a:off x="468313" y="6524625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273E6F"/>
                </a:solidFill>
              </a:rPr>
              <a:t>© The Association of Independent Schools of NSW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>
          <a:solidFill>
            <a:srgbClr val="273E6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3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hyperlink" Target="https://www.mindomo.com/mindmap/c7e53b2a6f244d73b3827e1dcea4bff5" TargetMode="External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.emf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1.docx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1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 smtClean="0"/>
              <a:t>Stage 6 School-based Assessment in Languages</a:t>
            </a:r>
            <a:endParaRPr lang="en-US" altLang="en-US" dirty="0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i="1" dirty="0"/>
              <a:t>d</a:t>
            </a:r>
            <a:r>
              <a:rPr lang="en-US" altLang="en-US" i="1" smtClean="0"/>
              <a:t>esign </a:t>
            </a:r>
            <a:r>
              <a:rPr lang="en-US" altLang="en-US" i="1" dirty="0" smtClean="0"/>
              <a:t>process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i="1" dirty="0" smtClean="0"/>
              <a:t>planning frameworks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i="1" dirty="0" smtClean="0"/>
              <a:t>template</a:t>
            </a:r>
            <a:endParaRPr lang="en-US" altLang="en-US" i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50" name="Rectangle 6"/>
          <p:cNvSpPr>
            <a:spLocks noChangeArrowheads="1"/>
          </p:cNvSpPr>
          <p:nvPr/>
        </p:nvSpPr>
        <p:spPr bwMode="auto">
          <a:xfrm>
            <a:off x="1655763" y="3711575"/>
            <a:ext cx="45720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 smtClean="0">
                <a:solidFill>
                  <a:schemeClr val="bg1"/>
                </a:solidFill>
              </a:rPr>
              <a:t>Alison Dean</a:t>
            </a:r>
            <a:endParaRPr lang="en-AU" altLang="en-US" sz="1400" dirty="0">
              <a:solidFill>
                <a:schemeClr val="bg1"/>
              </a:solidFill>
            </a:endParaRP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 smtClean="0">
                <a:solidFill>
                  <a:schemeClr val="bg1"/>
                </a:solidFill>
              </a:rPr>
              <a:t>Consultant: Languages</a:t>
            </a:r>
            <a:endParaRPr lang="en-AU" altLang="en-US" sz="1400" dirty="0">
              <a:solidFill>
                <a:schemeClr val="bg1"/>
              </a:solidFill>
            </a:endParaRP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>
                <a:solidFill>
                  <a:schemeClr val="bg1"/>
                </a:solidFill>
              </a:rPr>
              <a:t>Level 12, 99 York Street, Sydney NSW 2000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>
                <a:solidFill>
                  <a:schemeClr val="bg1"/>
                </a:solidFill>
              </a:rPr>
              <a:t>Phone (02) 9299 2845  Fax (02) 9290 2274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>
                <a:solidFill>
                  <a:schemeClr val="bg1"/>
                </a:solidFill>
              </a:rPr>
              <a:t>Web aisnsw.edu.au  </a:t>
            </a:r>
            <a:r>
              <a:rPr lang="en-AU" altLang="en-US" sz="1400">
                <a:solidFill>
                  <a:schemeClr val="bg1"/>
                </a:solidFill>
              </a:rPr>
              <a:t>Email </a:t>
            </a:r>
            <a:r>
              <a:rPr lang="en-AU" altLang="en-US" sz="1400" smtClean="0">
                <a:solidFill>
                  <a:schemeClr val="bg1"/>
                </a:solidFill>
              </a:rPr>
              <a:t>adean@aisnsw.edu.au</a:t>
            </a:r>
            <a:endParaRPr lang="en-AU" altLang="en-US" sz="1400" dirty="0">
              <a:solidFill>
                <a:schemeClr val="bg1"/>
              </a:solidFill>
            </a:endParaRP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>
                <a:solidFill>
                  <a:schemeClr val="bg1"/>
                </a:solidFill>
              </a:rPr>
              <a:t>ABN 96 003 509 073</a:t>
            </a:r>
          </a:p>
        </p:txBody>
      </p:sp>
      <p:sp>
        <p:nvSpPr>
          <p:cNvPr id="313351" name="Rectangle 7"/>
          <p:cNvSpPr>
            <a:spLocks noChangeArrowheads="1"/>
          </p:cNvSpPr>
          <p:nvPr/>
        </p:nvSpPr>
        <p:spPr bwMode="auto">
          <a:xfrm>
            <a:off x="1619250" y="3068638"/>
            <a:ext cx="6553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AU" altLang="en-US" sz="1600"/>
              <a:t>Contact Details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3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1258888" y="404664"/>
            <a:ext cx="7419975" cy="6119961"/>
          </a:xfrm>
        </p:spPr>
        <p:txBody>
          <a:bodyPr anchor="ctr"/>
          <a:lstStyle/>
          <a:p>
            <a:pPr algn="ctr"/>
            <a:r>
              <a:rPr lang="en-US" altLang="en-US" dirty="0" smtClean="0"/>
              <a:t>Design process: steps in creating a task</a:t>
            </a:r>
          </a:p>
          <a:p>
            <a:pPr algn="ctr"/>
            <a:r>
              <a:rPr lang="en-US" altLang="en-US" dirty="0" smtClean="0"/>
              <a:t>3 frameworks</a:t>
            </a:r>
          </a:p>
          <a:p>
            <a:pPr algn="ctr"/>
            <a:r>
              <a:rPr lang="en-US" altLang="en-US" dirty="0" smtClean="0"/>
              <a:t>Design template</a:t>
            </a:r>
            <a:endParaRPr lang="en-US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hlinkClick r:id="rId4"/>
              </a:rPr>
              <a:t>Task Design Process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268413"/>
          <a:ext cx="8077200" cy="5056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Design process in action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8346711"/>
              </p:ext>
            </p:extLst>
          </p:nvPr>
        </p:nvGraphicFramePr>
        <p:xfrm>
          <a:off x="533400" y="1287463"/>
          <a:ext cx="8077200" cy="501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" r:id="rId6" imgW="8857005" imgH="5502988" progId="Word.Document.12">
                  <p:embed/>
                </p:oleObj>
              </mc:Choice>
              <mc:Fallback>
                <p:oleObj name="Document" r:id="rId6" imgW="8857005" imgH="55029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3400" y="1287463"/>
                        <a:ext cx="8077200" cy="5018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4913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Framework 1: STIMULUS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62257"/>
              </p:ext>
            </p:extLst>
          </p:nvPr>
        </p:nvGraphicFramePr>
        <p:xfrm>
          <a:off x="533400" y="1268413"/>
          <a:ext cx="8077200" cy="5056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993579"/>
            <a:ext cx="539319" cy="504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528" y="3993579"/>
            <a:ext cx="648072" cy="5040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385" y="3993579"/>
            <a:ext cx="504056" cy="50405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142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Framework 2: RESEARCH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2712533"/>
              </p:ext>
            </p:extLst>
          </p:nvPr>
        </p:nvGraphicFramePr>
        <p:xfrm>
          <a:off x="533400" y="1268413"/>
          <a:ext cx="8077200" cy="5056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445594"/>
            <a:ext cx="809299" cy="7018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017" y="2204864"/>
            <a:ext cx="907966" cy="5901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904391"/>
            <a:ext cx="648072" cy="48605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3890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Framework 3: PORTFOLIO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4063237"/>
              </p:ext>
            </p:extLst>
          </p:nvPr>
        </p:nvGraphicFramePr>
        <p:xfrm>
          <a:off x="533400" y="1268413"/>
          <a:ext cx="8077200" cy="5056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50498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Template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308509"/>
            <a:ext cx="8077200" cy="497599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7866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Template Continued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37488" y="1052736"/>
            <a:ext cx="8077200" cy="44589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777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BACKING_FORM_KEY" val="856292-c:\users\adean\documents\ais blank templates\ais presentation.pptx"/>
  <p:tag name="ARTICULATE_PRESENTER_VERSION" val="7"/>
  <p:tag name="ARTICULATE_USED_PAGE_ORIENTATION" val="1"/>
  <p:tag name="ARTICULATE_USED_PAGE_SIZE" val="1"/>
  <p:tag name="ARTICULATE_PROJECT_OPEN" val="0"/>
  <p:tag name="ARTICULATE_SLIDE_COUNT" val="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LAYOUT" val="1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LAYOUT" val="1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LAYOUT" val="2"/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LAYOUT" val="2"/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AIS_presentation">
  <a:themeElements>
    <a:clrScheme name="AIS_presentation 1">
      <a:dk1>
        <a:srgbClr val="000000"/>
      </a:dk1>
      <a:lt1>
        <a:srgbClr val="FFFFFF"/>
      </a:lt1>
      <a:dk2>
        <a:srgbClr val="1E326A"/>
      </a:dk2>
      <a:lt2>
        <a:srgbClr val="5C9458"/>
      </a:lt2>
      <a:accent1>
        <a:srgbClr val="8BA4D5"/>
      </a:accent1>
      <a:accent2>
        <a:srgbClr val="990033"/>
      </a:accent2>
      <a:accent3>
        <a:srgbClr val="FFFFFF"/>
      </a:accent3>
      <a:accent4>
        <a:srgbClr val="000000"/>
      </a:accent4>
      <a:accent5>
        <a:srgbClr val="C4CFE7"/>
      </a:accent5>
      <a:accent6>
        <a:srgbClr val="8A002D"/>
      </a:accent6>
      <a:hlink>
        <a:srgbClr val="4FAF8A"/>
      </a:hlink>
      <a:folHlink>
        <a:srgbClr val="8C8171"/>
      </a:folHlink>
    </a:clrScheme>
    <a:fontScheme name="AIS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anose="05000000000000000000" pitchFamily="2" charset="2"/>
          <a:buChar char="§"/>
          <a:tabLst/>
          <a:defRPr kumimoji="0" lang="en-AU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anose="05000000000000000000" pitchFamily="2" charset="2"/>
          <a:buChar char="§"/>
          <a:tabLst/>
          <a:defRPr kumimoji="0" lang="en-AU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AIS_presentation 1">
        <a:dk1>
          <a:srgbClr val="000000"/>
        </a:dk1>
        <a:lt1>
          <a:srgbClr val="FFFFFF"/>
        </a:lt1>
        <a:dk2>
          <a:srgbClr val="1E326A"/>
        </a:dk2>
        <a:lt2>
          <a:srgbClr val="5C9458"/>
        </a:lt2>
        <a:accent1>
          <a:srgbClr val="8BA4D5"/>
        </a:accent1>
        <a:accent2>
          <a:srgbClr val="990033"/>
        </a:accent2>
        <a:accent3>
          <a:srgbClr val="FFFFFF"/>
        </a:accent3>
        <a:accent4>
          <a:srgbClr val="000000"/>
        </a:accent4>
        <a:accent5>
          <a:srgbClr val="C4CFE7"/>
        </a:accent5>
        <a:accent6>
          <a:srgbClr val="8A002D"/>
        </a:accent6>
        <a:hlink>
          <a:srgbClr val="4FAF8A"/>
        </a:hlink>
        <a:folHlink>
          <a:srgbClr val="8C817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1E326A"/>
      </a:dk2>
      <a:lt2>
        <a:srgbClr val="5C9458"/>
      </a:lt2>
      <a:accent1>
        <a:srgbClr val="63718C"/>
      </a:accent1>
      <a:accent2>
        <a:srgbClr val="990033"/>
      </a:accent2>
      <a:accent3>
        <a:srgbClr val="FFFFFF"/>
      </a:accent3>
      <a:accent4>
        <a:srgbClr val="000000"/>
      </a:accent4>
      <a:accent5>
        <a:srgbClr val="B7BBC5"/>
      </a:accent5>
      <a:accent6>
        <a:srgbClr val="8A002D"/>
      </a:accent6>
      <a:hlink>
        <a:srgbClr val="4FAF8A"/>
      </a:hlink>
      <a:folHlink>
        <a:srgbClr val="8C8171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anose="05000000000000000000" pitchFamily="2" charset="2"/>
          <a:buChar char="§"/>
          <a:tabLst/>
          <a:defRPr kumimoji="0" lang="en-AU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anose="05000000000000000000" pitchFamily="2" charset="2"/>
          <a:buChar char="§"/>
          <a:tabLst/>
          <a:defRPr kumimoji="0" lang="en-AU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1E326A"/>
        </a:dk2>
        <a:lt2>
          <a:srgbClr val="5C9458"/>
        </a:lt2>
        <a:accent1>
          <a:srgbClr val="63718C"/>
        </a:accent1>
        <a:accent2>
          <a:srgbClr val="990033"/>
        </a:accent2>
        <a:accent3>
          <a:srgbClr val="FFFFFF"/>
        </a:accent3>
        <a:accent4>
          <a:srgbClr val="000000"/>
        </a:accent4>
        <a:accent5>
          <a:srgbClr val="B7BBC5"/>
        </a:accent5>
        <a:accent6>
          <a:srgbClr val="8A002D"/>
        </a:accent6>
        <a:hlink>
          <a:srgbClr val="4FAF8A"/>
        </a:hlink>
        <a:folHlink>
          <a:srgbClr val="8C81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1E326A"/>
        </a:dk2>
        <a:lt2>
          <a:srgbClr val="5C9458"/>
        </a:lt2>
        <a:accent1>
          <a:srgbClr val="8BA4D5"/>
        </a:accent1>
        <a:accent2>
          <a:srgbClr val="990033"/>
        </a:accent2>
        <a:accent3>
          <a:srgbClr val="FFFFFF"/>
        </a:accent3>
        <a:accent4>
          <a:srgbClr val="000000"/>
        </a:accent4>
        <a:accent5>
          <a:srgbClr val="C4CFE7"/>
        </a:accent5>
        <a:accent6>
          <a:srgbClr val="8A002D"/>
        </a:accent6>
        <a:hlink>
          <a:srgbClr val="4FAF8A"/>
        </a:hlink>
        <a:folHlink>
          <a:srgbClr val="8C817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C5A7C536769342A8E1F46B9A2A8188" ma:contentTypeVersion="0" ma:contentTypeDescription="Create a new document." ma:contentTypeScope="" ma:versionID="50e99c8feb3c91f5887ce8277c806b4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391703-0C72-4926-AFC6-46D9605C19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EEF8045-CFCE-45B2-8848-B626F073C6DD}">
  <ds:schemaRefs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F4B64C2-E95C-4EE1-9F80-8D15FA27C6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</TotalTime>
  <Words>347</Words>
  <Application>Microsoft Office PowerPoint</Application>
  <PresentationFormat>On-screen Show (4:3)</PresentationFormat>
  <Paragraphs>70</Paragraphs>
  <Slides>10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AIS_presentation</vt:lpstr>
      <vt:lpstr>3_Custom Design</vt:lpstr>
      <vt:lpstr>Document</vt:lpstr>
      <vt:lpstr>Stage 6 School-based Assessment in Languages</vt:lpstr>
      <vt:lpstr>PowerPoint Presentation</vt:lpstr>
      <vt:lpstr>Task Design Process</vt:lpstr>
      <vt:lpstr>Design process in action</vt:lpstr>
      <vt:lpstr>Framework 1: STIMULUS</vt:lpstr>
      <vt:lpstr>Framework 2: RESEARCH</vt:lpstr>
      <vt:lpstr>Framework 3: PORTFOLIO</vt:lpstr>
      <vt:lpstr>Template</vt:lpstr>
      <vt:lpstr>Template Continued</vt:lpstr>
      <vt:lpstr>PowerPoint Presentation</vt:lpstr>
    </vt:vector>
  </TitlesOfParts>
  <Company>aisnsw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</dc:creator>
  <cp:keywords>powerpoint template</cp:keywords>
  <cp:lastModifiedBy>Alison Dean</cp:lastModifiedBy>
  <cp:revision>40</cp:revision>
  <dcterms:created xsi:type="dcterms:W3CDTF">2009-02-17T04:40:26Z</dcterms:created>
  <dcterms:modified xsi:type="dcterms:W3CDTF">2018-03-04T23:11:58Z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AIS Presentation</vt:lpwstr>
  </property>
  <property fmtid="{D5CDD505-2E9C-101B-9397-08002B2CF9AE}" pid="3" name="ArticulateProjectVersion">
    <vt:lpwstr>7</vt:lpwstr>
  </property>
  <property fmtid="{D5CDD505-2E9C-101B-9397-08002B2CF9AE}" pid="4" name="ArticulateUseProject">
    <vt:lpwstr>1</vt:lpwstr>
  </property>
  <property fmtid="{D5CDD505-2E9C-101B-9397-08002B2CF9AE}" pid="5" name="ArticulateGUID">
    <vt:lpwstr>741DEA3E-308B-4158-ACBC-D75AA5D0FCD5</vt:lpwstr>
  </property>
  <property fmtid="{D5CDD505-2E9C-101B-9397-08002B2CF9AE}" pid="6" name="ArticulateProjectFull">
    <vt:lpwstr>C:\Users\adean\OneDrive - The Association of Independent Schools of NSW Ltd\Lang PL Events\2018\all offerings\Stage 6 Resource Workshop 1March\Stage6TaskDesignAJD.ppta</vt:lpwstr>
  </property>
</Properties>
</file>